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257" r:id="rId5"/>
    <p:sldId id="259" r:id="rId6"/>
    <p:sldId id="309" r:id="rId7"/>
    <p:sldId id="317" r:id="rId8"/>
    <p:sldId id="318" r:id="rId9"/>
    <p:sldId id="284" r:id="rId10"/>
    <p:sldId id="316" r:id="rId11"/>
    <p:sldId id="287" r:id="rId12"/>
    <p:sldId id="294" r:id="rId13"/>
    <p:sldId id="320" r:id="rId14"/>
    <p:sldId id="319" r:id="rId15"/>
    <p:sldId id="292" r:id="rId16"/>
    <p:sldId id="303" r:id="rId17"/>
    <p:sldId id="313" r:id="rId18"/>
    <p:sldId id="299" r:id="rId19"/>
    <p:sldId id="306" r:id="rId20"/>
    <p:sldId id="321" r:id="rId21"/>
    <p:sldId id="322" r:id="rId22"/>
    <p:sldId id="323" r:id="rId23"/>
    <p:sldId id="308" r:id="rId24"/>
    <p:sldId id="285"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88F8F17-4320-443B-92A2-E58B198AEA44}" type="datetimeFigureOut">
              <a:rPr lang="en-GB" smtClean="0"/>
              <a:t>19/09/2025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4AB24AB-952C-40FE-B517-85E2425C5ADD}" type="slidenum">
              <a:rPr lang="en-GB" smtClean="0"/>
              <a:t>‹#›</a:t>
            </a:fld>
            <a:endParaRPr lang="en-GB"/>
          </a:p>
        </p:txBody>
      </p:sp>
    </p:spTree>
    <p:extLst>
      <p:ext uri="{BB962C8B-B14F-4D97-AF65-F5344CB8AC3E}">
        <p14:creationId xmlns:p14="http://schemas.microsoft.com/office/powerpoint/2010/main" val="2988471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2EF1C49-D137-46EC-AC07-704BFBFD6DE6}"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9715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Mel</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8630B7C-14BF-4CDD-A0B5-B4B55FECA159}"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4985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Mel</a:t>
            </a:r>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3</a:t>
            </a:fld>
            <a:endParaRPr lang="en-GB"/>
          </a:p>
        </p:txBody>
      </p:sp>
    </p:spTree>
    <p:extLst>
      <p:ext uri="{BB962C8B-B14F-4D97-AF65-F5344CB8AC3E}">
        <p14:creationId xmlns:p14="http://schemas.microsoft.com/office/powerpoint/2010/main" val="1491612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Mel</a:t>
            </a:r>
            <a:endParaRPr lang="en-GB" b="1" dirty="0"/>
          </a:p>
        </p:txBody>
      </p:sp>
      <p:sp>
        <p:nvSpPr>
          <p:cNvPr id="4" name="Slide Number Placeholder 3"/>
          <p:cNvSpPr>
            <a:spLocks noGrp="1"/>
          </p:cNvSpPr>
          <p:nvPr>
            <p:ph type="sldNum" sz="quarter" idx="5"/>
          </p:nvPr>
        </p:nvSpPr>
        <p:spPr/>
        <p:txBody>
          <a:bodyPr/>
          <a:lstStyle/>
          <a:p>
            <a:fld id="{24AB24AB-952C-40FE-B517-85E2425C5ADD}" type="slidenum">
              <a:rPr lang="en-GB" smtClean="0"/>
              <a:t>4</a:t>
            </a:fld>
            <a:endParaRPr lang="en-GB"/>
          </a:p>
        </p:txBody>
      </p:sp>
    </p:spTree>
    <p:extLst>
      <p:ext uri="{BB962C8B-B14F-4D97-AF65-F5344CB8AC3E}">
        <p14:creationId xmlns:p14="http://schemas.microsoft.com/office/powerpoint/2010/main" val="2294503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Madi</a:t>
            </a:r>
          </a:p>
        </p:txBody>
      </p:sp>
      <p:sp>
        <p:nvSpPr>
          <p:cNvPr id="4" name="Slide Number Placeholder 3"/>
          <p:cNvSpPr>
            <a:spLocks noGrp="1"/>
          </p:cNvSpPr>
          <p:nvPr>
            <p:ph type="sldNum" sz="quarter" idx="5"/>
          </p:nvPr>
        </p:nvSpPr>
        <p:spPr/>
        <p:txBody>
          <a:bodyPr/>
          <a:lstStyle/>
          <a:p>
            <a:fld id="{24AB24AB-952C-40FE-B517-85E2425C5ADD}" type="slidenum">
              <a:rPr lang="en-GB" smtClean="0"/>
              <a:t>5</a:t>
            </a:fld>
            <a:endParaRPr lang="en-GB"/>
          </a:p>
        </p:txBody>
      </p:sp>
    </p:spTree>
    <p:extLst>
      <p:ext uri="{BB962C8B-B14F-4D97-AF65-F5344CB8AC3E}">
        <p14:creationId xmlns:p14="http://schemas.microsoft.com/office/powerpoint/2010/main" val="2744092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Madi</a:t>
            </a:r>
          </a:p>
          <a:p>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6</a:t>
            </a:fld>
            <a:endParaRPr lang="en-GB"/>
          </a:p>
        </p:txBody>
      </p:sp>
    </p:spTree>
    <p:extLst>
      <p:ext uri="{BB962C8B-B14F-4D97-AF65-F5344CB8AC3E}">
        <p14:creationId xmlns:p14="http://schemas.microsoft.com/office/powerpoint/2010/main" val="1765427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Mel </a:t>
            </a:r>
          </a:p>
        </p:txBody>
      </p:sp>
      <p:sp>
        <p:nvSpPr>
          <p:cNvPr id="4" name="Slide Number Placeholder 3"/>
          <p:cNvSpPr>
            <a:spLocks noGrp="1"/>
          </p:cNvSpPr>
          <p:nvPr>
            <p:ph type="sldNum" sz="quarter" idx="5"/>
          </p:nvPr>
        </p:nvSpPr>
        <p:spPr/>
        <p:txBody>
          <a:bodyPr/>
          <a:lstStyle/>
          <a:p>
            <a:fld id="{24AB24AB-952C-40FE-B517-85E2425C5ADD}" type="slidenum">
              <a:rPr lang="en-GB" smtClean="0"/>
              <a:t>7</a:t>
            </a:fld>
            <a:endParaRPr lang="en-GB"/>
          </a:p>
        </p:txBody>
      </p:sp>
    </p:spTree>
    <p:extLst>
      <p:ext uri="{BB962C8B-B14F-4D97-AF65-F5344CB8AC3E}">
        <p14:creationId xmlns:p14="http://schemas.microsoft.com/office/powerpoint/2010/main" val="3888217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8</a:t>
            </a:fld>
            <a:endParaRPr lang="en-GB"/>
          </a:p>
        </p:txBody>
      </p:sp>
    </p:spTree>
    <p:extLst>
      <p:ext uri="{BB962C8B-B14F-4D97-AF65-F5344CB8AC3E}">
        <p14:creationId xmlns:p14="http://schemas.microsoft.com/office/powerpoint/2010/main" val="40430904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Jax</a:t>
            </a:r>
          </a:p>
        </p:txBody>
      </p:sp>
      <p:sp>
        <p:nvSpPr>
          <p:cNvPr id="4" name="Slide Number Placeholder 3"/>
          <p:cNvSpPr>
            <a:spLocks noGrp="1"/>
          </p:cNvSpPr>
          <p:nvPr>
            <p:ph type="sldNum" sz="quarter" idx="5"/>
          </p:nvPr>
        </p:nvSpPr>
        <p:spPr/>
        <p:txBody>
          <a:bodyPr/>
          <a:lstStyle/>
          <a:p>
            <a:fld id="{24AB24AB-952C-40FE-B517-85E2425C5ADD}" type="slidenum">
              <a:rPr lang="en-GB" smtClean="0"/>
              <a:t>9</a:t>
            </a:fld>
            <a:endParaRPr lang="en-GB"/>
          </a:p>
        </p:txBody>
      </p:sp>
    </p:spTree>
    <p:extLst>
      <p:ext uri="{BB962C8B-B14F-4D97-AF65-F5344CB8AC3E}">
        <p14:creationId xmlns:p14="http://schemas.microsoft.com/office/powerpoint/2010/main" val="4083460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Jax</a:t>
            </a:r>
          </a:p>
        </p:txBody>
      </p:sp>
      <p:sp>
        <p:nvSpPr>
          <p:cNvPr id="4" name="Slide Number Placeholder 3"/>
          <p:cNvSpPr>
            <a:spLocks noGrp="1"/>
          </p:cNvSpPr>
          <p:nvPr>
            <p:ph type="sldNum" sz="quarter" idx="5"/>
          </p:nvPr>
        </p:nvSpPr>
        <p:spPr/>
        <p:txBody>
          <a:bodyPr/>
          <a:lstStyle/>
          <a:p>
            <a:fld id="{24AB24AB-952C-40FE-B517-85E2425C5ADD}" type="slidenum">
              <a:rPr lang="en-GB" smtClean="0"/>
              <a:t>10</a:t>
            </a:fld>
            <a:endParaRPr lang="en-GB"/>
          </a:p>
        </p:txBody>
      </p:sp>
    </p:spTree>
    <p:extLst>
      <p:ext uri="{BB962C8B-B14F-4D97-AF65-F5344CB8AC3E}">
        <p14:creationId xmlns:p14="http://schemas.microsoft.com/office/powerpoint/2010/main" val="3903321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Madi</a:t>
            </a:r>
          </a:p>
          <a:p>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11</a:t>
            </a:fld>
            <a:endParaRPr lang="en-GB"/>
          </a:p>
        </p:txBody>
      </p:sp>
    </p:spTree>
    <p:extLst>
      <p:ext uri="{BB962C8B-B14F-4D97-AF65-F5344CB8AC3E}">
        <p14:creationId xmlns:p14="http://schemas.microsoft.com/office/powerpoint/2010/main" val="3050916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Jax</a:t>
            </a:r>
          </a:p>
        </p:txBody>
      </p:sp>
      <p:sp>
        <p:nvSpPr>
          <p:cNvPr id="4" name="Slide Number Placeholder 3"/>
          <p:cNvSpPr>
            <a:spLocks noGrp="1"/>
          </p:cNvSpPr>
          <p:nvPr>
            <p:ph type="sldNum" sz="quarter" idx="5"/>
          </p:nvPr>
        </p:nvSpPr>
        <p:spPr/>
        <p:txBody>
          <a:bodyPr/>
          <a:lstStyle/>
          <a:p>
            <a:fld id="{24AB24AB-952C-40FE-B517-85E2425C5ADD}" type="slidenum">
              <a:rPr lang="en-GB" smtClean="0"/>
              <a:t>12</a:t>
            </a:fld>
            <a:endParaRPr lang="en-GB"/>
          </a:p>
        </p:txBody>
      </p:sp>
    </p:spTree>
    <p:extLst>
      <p:ext uri="{BB962C8B-B14F-4D97-AF65-F5344CB8AC3E}">
        <p14:creationId xmlns:p14="http://schemas.microsoft.com/office/powerpoint/2010/main" val="498676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Madi</a:t>
            </a:r>
          </a:p>
        </p:txBody>
      </p:sp>
      <p:sp>
        <p:nvSpPr>
          <p:cNvPr id="4" name="Slide Number Placeholder 3"/>
          <p:cNvSpPr>
            <a:spLocks noGrp="1"/>
          </p:cNvSpPr>
          <p:nvPr>
            <p:ph type="sldNum" sz="quarter" idx="5"/>
          </p:nvPr>
        </p:nvSpPr>
        <p:spPr/>
        <p:txBody>
          <a:bodyPr/>
          <a:lstStyle/>
          <a:p>
            <a:fld id="{24AB24AB-952C-40FE-B517-85E2425C5ADD}" type="slidenum">
              <a:rPr lang="en-GB" smtClean="0"/>
              <a:t>13</a:t>
            </a:fld>
            <a:endParaRPr lang="en-GB"/>
          </a:p>
        </p:txBody>
      </p:sp>
    </p:spTree>
    <p:extLst>
      <p:ext uri="{BB962C8B-B14F-4D97-AF65-F5344CB8AC3E}">
        <p14:creationId xmlns:p14="http://schemas.microsoft.com/office/powerpoint/2010/main" val="2255730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Madi</a:t>
            </a:r>
          </a:p>
        </p:txBody>
      </p:sp>
      <p:sp>
        <p:nvSpPr>
          <p:cNvPr id="4" name="Slide Number Placeholder 3"/>
          <p:cNvSpPr>
            <a:spLocks noGrp="1"/>
          </p:cNvSpPr>
          <p:nvPr>
            <p:ph type="sldNum" sz="quarter" idx="5"/>
          </p:nvPr>
        </p:nvSpPr>
        <p:spPr/>
        <p:txBody>
          <a:bodyPr/>
          <a:lstStyle/>
          <a:p>
            <a:fld id="{24AB24AB-952C-40FE-B517-85E2425C5ADD}" type="slidenum">
              <a:rPr lang="en-GB" smtClean="0"/>
              <a:t>14</a:t>
            </a:fld>
            <a:endParaRPr lang="en-GB"/>
          </a:p>
        </p:txBody>
      </p:sp>
    </p:spTree>
    <p:extLst>
      <p:ext uri="{BB962C8B-B14F-4D97-AF65-F5344CB8AC3E}">
        <p14:creationId xmlns:p14="http://schemas.microsoft.com/office/powerpoint/2010/main" val="4079218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a:t>
            </a:r>
          </a:p>
        </p:txBody>
      </p:sp>
      <p:sp>
        <p:nvSpPr>
          <p:cNvPr id="4" name="Slide Number Placeholder 3"/>
          <p:cNvSpPr>
            <a:spLocks noGrp="1"/>
          </p:cNvSpPr>
          <p:nvPr>
            <p:ph type="sldNum" sz="quarter" idx="5"/>
          </p:nvPr>
        </p:nvSpPr>
        <p:spPr/>
        <p:txBody>
          <a:bodyPr/>
          <a:lstStyle/>
          <a:p>
            <a:fld id="{24AB24AB-952C-40FE-B517-85E2425C5ADD}" type="slidenum">
              <a:rPr lang="en-GB" smtClean="0"/>
              <a:t>15</a:t>
            </a:fld>
            <a:endParaRPr lang="en-GB"/>
          </a:p>
        </p:txBody>
      </p:sp>
    </p:spTree>
    <p:extLst>
      <p:ext uri="{BB962C8B-B14F-4D97-AF65-F5344CB8AC3E}">
        <p14:creationId xmlns:p14="http://schemas.microsoft.com/office/powerpoint/2010/main" val="3902528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MEl</a:t>
            </a:r>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16</a:t>
            </a:fld>
            <a:endParaRPr lang="en-GB"/>
          </a:p>
        </p:txBody>
      </p:sp>
    </p:spTree>
    <p:extLst>
      <p:ext uri="{BB962C8B-B14F-4D97-AF65-F5344CB8AC3E}">
        <p14:creationId xmlns:p14="http://schemas.microsoft.com/office/powerpoint/2010/main" val="897739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 </a:t>
            </a:r>
          </a:p>
        </p:txBody>
      </p:sp>
      <p:sp>
        <p:nvSpPr>
          <p:cNvPr id="4" name="Slide Number Placeholder 3"/>
          <p:cNvSpPr>
            <a:spLocks noGrp="1"/>
          </p:cNvSpPr>
          <p:nvPr>
            <p:ph type="sldNum" sz="quarter" idx="5"/>
          </p:nvPr>
        </p:nvSpPr>
        <p:spPr/>
        <p:txBody>
          <a:bodyPr/>
          <a:lstStyle/>
          <a:p>
            <a:fld id="{24AB24AB-952C-40FE-B517-85E2425C5ADD}" type="slidenum">
              <a:rPr lang="en-GB" smtClean="0"/>
              <a:t>17</a:t>
            </a:fld>
            <a:endParaRPr lang="en-GB"/>
          </a:p>
        </p:txBody>
      </p:sp>
    </p:spTree>
    <p:extLst>
      <p:ext uri="{BB962C8B-B14F-4D97-AF65-F5344CB8AC3E}">
        <p14:creationId xmlns:p14="http://schemas.microsoft.com/office/powerpoint/2010/main" val="1407701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JAx</a:t>
            </a:r>
            <a:endParaRPr lang="en-GB" dirty="0"/>
          </a:p>
        </p:txBody>
      </p:sp>
      <p:sp>
        <p:nvSpPr>
          <p:cNvPr id="4" name="Slide Number Placeholder 3"/>
          <p:cNvSpPr>
            <a:spLocks noGrp="1"/>
          </p:cNvSpPr>
          <p:nvPr>
            <p:ph type="sldNum" sz="quarter" idx="5"/>
          </p:nvPr>
        </p:nvSpPr>
        <p:spPr/>
        <p:txBody>
          <a:bodyPr/>
          <a:lstStyle/>
          <a:p>
            <a:fld id="{24AB24AB-952C-40FE-B517-85E2425C5ADD}" type="slidenum">
              <a:rPr lang="en-GB" smtClean="0"/>
              <a:t>18</a:t>
            </a:fld>
            <a:endParaRPr lang="en-GB"/>
          </a:p>
        </p:txBody>
      </p:sp>
    </p:spTree>
    <p:extLst>
      <p:ext uri="{BB962C8B-B14F-4D97-AF65-F5344CB8AC3E}">
        <p14:creationId xmlns:p14="http://schemas.microsoft.com/office/powerpoint/2010/main" val="2574319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Jax</a:t>
            </a:r>
          </a:p>
        </p:txBody>
      </p:sp>
      <p:sp>
        <p:nvSpPr>
          <p:cNvPr id="4" name="Slide Number Placeholder 3"/>
          <p:cNvSpPr>
            <a:spLocks noGrp="1"/>
          </p:cNvSpPr>
          <p:nvPr>
            <p:ph type="sldNum" sz="quarter" idx="5"/>
          </p:nvPr>
        </p:nvSpPr>
        <p:spPr/>
        <p:txBody>
          <a:bodyPr/>
          <a:lstStyle/>
          <a:p>
            <a:fld id="{24AB24AB-952C-40FE-B517-85E2425C5ADD}" type="slidenum">
              <a:rPr lang="en-GB" smtClean="0"/>
              <a:t>19</a:t>
            </a:fld>
            <a:endParaRPr lang="en-GB"/>
          </a:p>
        </p:txBody>
      </p:sp>
    </p:spTree>
    <p:extLst>
      <p:ext uri="{BB962C8B-B14F-4D97-AF65-F5344CB8AC3E}">
        <p14:creationId xmlns:p14="http://schemas.microsoft.com/office/powerpoint/2010/main" val="30275346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Madi</a:t>
            </a:r>
          </a:p>
        </p:txBody>
      </p:sp>
      <p:sp>
        <p:nvSpPr>
          <p:cNvPr id="4" name="Slide Number Placeholder 3"/>
          <p:cNvSpPr>
            <a:spLocks noGrp="1"/>
          </p:cNvSpPr>
          <p:nvPr>
            <p:ph type="sldNum" sz="quarter" idx="5"/>
          </p:nvPr>
        </p:nvSpPr>
        <p:spPr/>
        <p:txBody>
          <a:bodyPr/>
          <a:lstStyle/>
          <a:p>
            <a:fld id="{24AB24AB-952C-40FE-B517-85E2425C5ADD}" type="slidenum">
              <a:rPr lang="en-GB" smtClean="0"/>
              <a:t>20</a:t>
            </a:fld>
            <a:endParaRPr lang="en-GB"/>
          </a:p>
        </p:txBody>
      </p:sp>
    </p:spTree>
    <p:extLst>
      <p:ext uri="{BB962C8B-B14F-4D97-AF65-F5344CB8AC3E}">
        <p14:creationId xmlns:p14="http://schemas.microsoft.com/office/powerpoint/2010/main" val="3229236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a:t>
            </a:r>
          </a:p>
        </p:txBody>
      </p:sp>
      <p:sp>
        <p:nvSpPr>
          <p:cNvPr id="4" name="Slide Number Placeholder 3"/>
          <p:cNvSpPr>
            <a:spLocks noGrp="1"/>
          </p:cNvSpPr>
          <p:nvPr>
            <p:ph type="sldNum" sz="quarter" idx="5"/>
          </p:nvPr>
        </p:nvSpPr>
        <p:spPr/>
        <p:txBody>
          <a:bodyPr/>
          <a:lstStyle/>
          <a:p>
            <a:fld id="{24AB24AB-952C-40FE-B517-85E2425C5ADD}" type="slidenum">
              <a:rPr lang="en-GB" smtClean="0"/>
              <a:t>21</a:t>
            </a:fld>
            <a:endParaRPr lang="en-GB"/>
          </a:p>
        </p:txBody>
      </p:sp>
    </p:spTree>
    <p:extLst>
      <p:ext uri="{BB962C8B-B14F-4D97-AF65-F5344CB8AC3E}">
        <p14:creationId xmlns:p14="http://schemas.microsoft.com/office/powerpoint/2010/main" val="14851534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a:t>Click to edit Master title style</a:t>
            </a:r>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defRPr>
            </a:lvl1pPr>
          </a:lstStyle>
          <a:p>
            <a:pPr>
              <a:defRPr/>
            </a:pPr>
            <a:fld id="{274FBA04-CBC5-4ED5-B81D-3417F21B97DA}" type="datetimeFigureOut">
              <a:rPr lang="en-GB"/>
              <a:pPr>
                <a:defRPr/>
              </a:pPr>
              <a:t>19/09/2025</a:t>
            </a:fld>
            <a:endParaRPr lang="en-GB"/>
          </a:p>
        </p:txBody>
      </p:sp>
      <p:sp>
        <p:nvSpPr>
          <p:cNvPr id="10" name="Footer Placeholder 16"/>
          <p:cNvSpPr>
            <a:spLocks noGrp="1"/>
          </p:cNvSpPr>
          <p:nvPr>
            <p:ph type="ftr" sz="quarter" idx="11"/>
          </p:nvPr>
        </p:nvSpPr>
        <p:spPr>
          <a:xfrm>
            <a:off x="2781300" y="236539"/>
            <a:ext cx="7823200" cy="365125"/>
          </a:xfrm>
        </p:spPr>
        <p:txBody>
          <a:bodyPr/>
          <a:lstStyle>
            <a:lvl1pPr algn="r">
              <a:defRPr>
                <a:solidFill>
                  <a:schemeClr val="tx2"/>
                </a:solidFill>
              </a:defRPr>
            </a:lvl1pPr>
          </a:lstStyle>
          <a:p>
            <a:pPr>
              <a:defRPr/>
            </a:pPr>
            <a:endParaRPr lang="en-GB"/>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chemeClr val="tx2"/>
                </a:solidFill>
              </a:defRPr>
            </a:lvl1pPr>
          </a:lstStyle>
          <a:p>
            <a:pPr>
              <a:defRPr/>
            </a:pPr>
            <a:fld id="{BE7895AB-DF04-40AB-B1BC-5ED1422C5620}" type="slidenum">
              <a:rPr lang="en-GB" altLang="en-US"/>
              <a:pPr>
                <a:defRPr/>
              </a:pPr>
              <a:t>‹#›</a:t>
            </a:fld>
            <a:endParaRPr lang="en-GB" altLang="en-US"/>
          </a:p>
        </p:txBody>
      </p:sp>
    </p:spTree>
    <p:extLst>
      <p:ext uri="{BB962C8B-B14F-4D97-AF65-F5344CB8AC3E}">
        <p14:creationId xmlns:p14="http://schemas.microsoft.com/office/powerpoint/2010/main" val="71466735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a:t>Click to edit Master title style</a:t>
            </a:r>
          </a:p>
        </p:txBody>
      </p:sp>
      <p:sp>
        <p:nvSpPr>
          <p:cNvPr id="8" name="Content Placeholder 7"/>
          <p:cNvSpPr>
            <a:spLocks noGrp="1"/>
          </p:cNvSpPr>
          <p:nvPr>
            <p:ph sz="quarter" idx="1"/>
          </p:nvPr>
        </p:nvSpPr>
        <p:spPr>
          <a:xfrm>
            <a:off x="816864" y="1600200"/>
            <a:ext cx="10871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8DB4BE27-B317-43BD-AEB6-8471F9A2836C}" type="datetimeFigureOut">
              <a:rPr lang="en-GB"/>
              <a:pPr>
                <a:defRPr/>
              </a:pPr>
              <a:t>19/09/2025</a:t>
            </a:fld>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6C1503AD-D69D-4316-A888-063C1969FD2C}" type="slidenum">
              <a:rPr lang="en-GB" altLang="en-US"/>
              <a:pPr>
                <a:defRPr/>
              </a:pPr>
              <a:t>‹#›</a:t>
            </a:fld>
            <a:endParaRPr lang="en-GB" altLang="en-US"/>
          </a:p>
        </p:txBody>
      </p:sp>
    </p:spTree>
    <p:extLst>
      <p:ext uri="{BB962C8B-B14F-4D97-AF65-F5344CB8AC3E}">
        <p14:creationId xmlns:p14="http://schemas.microsoft.com/office/powerpoint/2010/main" val="1070354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a:t>Click to edit Master title style</a:t>
            </a:r>
          </a:p>
        </p:txBody>
      </p:sp>
      <p:sp>
        <p:nvSpPr>
          <p:cNvPr id="7" name="Date Placeholder 11"/>
          <p:cNvSpPr>
            <a:spLocks noGrp="1"/>
          </p:cNvSpPr>
          <p:nvPr>
            <p:ph type="dt" sz="half" idx="10"/>
          </p:nvPr>
        </p:nvSpPr>
        <p:spPr/>
        <p:txBody>
          <a:bodyPr/>
          <a:lstStyle>
            <a:lvl1pPr>
              <a:defRPr/>
            </a:lvl1pPr>
          </a:lstStyle>
          <a:p>
            <a:pPr>
              <a:defRPr/>
            </a:pPr>
            <a:fld id="{B8C30267-0905-4E36-9B8A-995F3A2F6B52}" type="datetimeFigureOut">
              <a:rPr lang="en-GB"/>
              <a:pPr>
                <a:defRPr/>
              </a:pPr>
              <a:t>19/09/2025</a:t>
            </a:fld>
            <a:endParaRPr lang="en-GB"/>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vl1pPr>
          </a:lstStyle>
          <a:p>
            <a:pPr>
              <a:defRPr/>
            </a:pPr>
            <a:fld id="{7973924D-D6ED-4401-AAF3-AD5F4355855C}" type="slidenum">
              <a:rPr lang="en-GB" altLang="en-US"/>
              <a:pPr>
                <a:defRPr/>
              </a:pPr>
              <a:t>‹#›</a:t>
            </a:fld>
            <a:endParaRPr lang="en-GB" altLang="en-US"/>
          </a:p>
        </p:txBody>
      </p:sp>
      <p:sp>
        <p:nvSpPr>
          <p:cNvPr id="9" name="Footer Placeholder 13"/>
          <p:cNvSpPr>
            <a:spLocks noGrp="1"/>
          </p:cNvSpPr>
          <p:nvPr>
            <p:ph type="ftr"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310399410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812800"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459868"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7"/>
          <p:cNvSpPr>
            <a:spLocks noGrp="1"/>
          </p:cNvSpPr>
          <p:nvPr>
            <p:ph type="dt" sz="half" idx="10"/>
          </p:nvPr>
        </p:nvSpPr>
        <p:spPr/>
        <p:txBody>
          <a:bodyPr rtlCol="0"/>
          <a:lstStyle>
            <a:lvl1pPr>
              <a:defRPr/>
            </a:lvl1pPr>
          </a:lstStyle>
          <a:p>
            <a:pPr>
              <a:defRPr/>
            </a:pPr>
            <a:fld id="{1708FEC4-D325-4B53-AE87-EA0714468AE2}" type="datetimeFigureOut">
              <a:rPr lang="en-GB"/>
              <a:pPr>
                <a:defRPr/>
              </a:pPr>
              <a:t>19/09/2025</a:t>
            </a:fld>
            <a:endParaRPr lang="en-GB"/>
          </a:p>
        </p:txBody>
      </p:sp>
      <p:sp>
        <p:nvSpPr>
          <p:cNvPr id="6" name="Slide Number Placeholder 9"/>
          <p:cNvSpPr>
            <a:spLocks noGrp="1"/>
          </p:cNvSpPr>
          <p:nvPr>
            <p:ph type="sldNum" sz="quarter" idx="11"/>
          </p:nvPr>
        </p:nvSpPr>
        <p:spPr/>
        <p:txBody>
          <a:bodyPr/>
          <a:lstStyle>
            <a:lvl1pPr>
              <a:defRPr/>
            </a:lvl1pPr>
          </a:lstStyle>
          <a:p>
            <a:pPr>
              <a:defRPr/>
            </a:pPr>
            <a:fld id="{3A2B23C3-09A0-4671-8D3D-F9EC0B997678}" type="slidenum">
              <a:rPr lang="en-GB" altLang="en-US"/>
              <a:pPr>
                <a:defRPr/>
              </a:pPr>
              <a:t>‹#›</a:t>
            </a:fld>
            <a:endParaRPr lang="en-GB" altLang="en-US"/>
          </a:p>
        </p:txBody>
      </p:sp>
      <p:sp>
        <p:nvSpPr>
          <p:cNvPr id="7" name="Footer Placeholder 11"/>
          <p:cNvSpPr>
            <a:spLocks noGrp="1"/>
          </p:cNvSpPr>
          <p:nvPr>
            <p:ph type="ftr" sz="quarter" idx="12"/>
          </p:nvPr>
        </p:nvSpPr>
        <p:spPr/>
        <p:txBody>
          <a:bodyPr rtlCol="0"/>
          <a:lstStyle>
            <a:lvl1pPr>
              <a:defRPr/>
            </a:lvl1pPr>
          </a:lstStyle>
          <a:p>
            <a:pPr>
              <a:defRPr/>
            </a:pPr>
            <a:endParaRPr lang="en-GB"/>
          </a:p>
        </p:txBody>
      </p:sp>
    </p:spTree>
    <p:extLst>
      <p:ext uri="{BB962C8B-B14F-4D97-AF65-F5344CB8AC3E}">
        <p14:creationId xmlns:p14="http://schemas.microsoft.com/office/powerpoint/2010/main" val="2103274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a:t>Click to edit Master title style</a:t>
            </a:r>
          </a:p>
        </p:txBody>
      </p:sp>
      <p:sp>
        <p:nvSpPr>
          <p:cNvPr id="11" name="Content Placeholder 10"/>
          <p:cNvSpPr>
            <a:spLocks noGrp="1"/>
          </p:cNvSpPr>
          <p:nvPr>
            <p:ph sz="quarter" idx="2"/>
          </p:nvPr>
        </p:nvSpPr>
        <p:spPr>
          <a:xfrm>
            <a:off x="812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400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7" name="Date Placeholder 9"/>
          <p:cNvSpPr>
            <a:spLocks noGrp="1"/>
          </p:cNvSpPr>
          <p:nvPr>
            <p:ph type="dt" sz="half" idx="10"/>
          </p:nvPr>
        </p:nvSpPr>
        <p:spPr/>
        <p:txBody>
          <a:bodyPr rtlCol="0"/>
          <a:lstStyle>
            <a:lvl1pPr>
              <a:defRPr/>
            </a:lvl1pPr>
          </a:lstStyle>
          <a:p>
            <a:pPr>
              <a:defRPr/>
            </a:pPr>
            <a:fld id="{04AA74E6-D22A-41EE-AB8C-37CC7AD9873E}" type="datetimeFigureOut">
              <a:rPr lang="en-GB"/>
              <a:pPr>
                <a:defRPr/>
              </a:pPr>
              <a:t>19/09/2025</a:t>
            </a:fld>
            <a:endParaRPr lang="en-GB"/>
          </a:p>
        </p:txBody>
      </p:sp>
      <p:sp>
        <p:nvSpPr>
          <p:cNvPr id="8" name="Slide Number Placeholder 11"/>
          <p:cNvSpPr>
            <a:spLocks noGrp="1"/>
          </p:cNvSpPr>
          <p:nvPr>
            <p:ph type="sldNum" sz="quarter" idx="11"/>
          </p:nvPr>
        </p:nvSpPr>
        <p:spPr/>
        <p:txBody>
          <a:bodyPr/>
          <a:lstStyle>
            <a:lvl1pPr>
              <a:defRPr/>
            </a:lvl1pPr>
          </a:lstStyle>
          <a:p>
            <a:pPr>
              <a:defRPr/>
            </a:pPr>
            <a:fld id="{3D781B28-209C-4532-8674-6D403C585A75}" type="slidenum">
              <a:rPr lang="en-GB" altLang="en-US"/>
              <a:pPr>
                <a:defRPr/>
              </a:pPr>
              <a:t>‹#›</a:t>
            </a:fld>
            <a:endParaRPr lang="en-GB" altLang="en-US"/>
          </a:p>
        </p:txBody>
      </p:sp>
      <p:sp>
        <p:nvSpPr>
          <p:cNvPr id="9" name="Footer Placeholder 13"/>
          <p:cNvSpPr>
            <a:spLocks noGrp="1"/>
          </p:cNvSpPr>
          <p:nvPr>
            <p:ph type="ftr" sz="quarter" idx="12"/>
          </p:nvPr>
        </p:nvSpPr>
        <p:spPr/>
        <p:txBody>
          <a:bodyPr rtlCol="0"/>
          <a:lstStyle>
            <a:lvl1pPr>
              <a:defRPr/>
            </a:lvl1pPr>
          </a:lstStyle>
          <a:p>
            <a:pPr>
              <a:defRPr/>
            </a:pPr>
            <a:endParaRPr lang="en-GB"/>
          </a:p>
        </p:txBody>
      </p:sp>
    </p:spTree>
    <p:extLst>
      <p:ext uri="{BB962C8B-B14F-4D97-AF65-F5344CB8AC3E}">
        <p14:creationId xmlns:p14="http://schemas.microsoft.com/office/powerpoint/2010/main" val="338422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C36B70AE-BB4B-4B84-BE64-526B6CB6BA9A}" type="datetimeFigureOut">
              <a:rPr lang="en-GB"/>
              <a:pPr>
                <a:defRPr/>
              </a:pPr>
              <a:t>19/09/2025</a:t>
            </a:fld>
            <a:endParaRPr lang="en-GB"/>
          </a:p>
        </p:txBody>
      </p:sp>
      <p:sp>
        <p:nvSpPr>
          <p:cNvPr id="4" name="Footer Placeholder 2"/>
          <p:cNvSpPr>
            <a:spLocks noGrp="1"/>
          </p:cNvSpPr>
          <p:nvPr>
            <p:ph type="ftr" sz="quarter" idx="11"/>
          </p:nvPr>
        </p:nvSpPr>
        <p:spPr/>
        <p:txBody>
          <a:bodyPr/>
          <a:lstStyle>
            <a:lvl1pPr>
              <a:defRPr/>
            </a:lvl1pPr>
          </a:lstStyle>
          <a:p>
            <a:pPr>
              <a:defRPr/>
            </a:pPr>
            <a:endParaRPr lang="en-GB"/>
          </a:p>
        </p:txBody>
      </p:sp>
      <p:sp>
        <p:nvSpPr>
          <p:cNvPr id="5" name="Slide Number Placeholder 22"/>
          <p:cNvSpPr>
            <a:spLocks noGrp="1"/>
          </p:cNvSpPr>
          <p:nvPr>
            <p:ph type="sldNum" sz="quarter" idx="12"/>
          </p:nvPr>
        </p:nvSpPr>
        <p:spPr/>
        <p:txBody>
          <a:bodyPr/>
          <a:lstStyle>
            <a:lvl1pPr>
              <a:defRPr/>
            </a:lvl1pPr>
          </a:lstStyle>
          <a:p>
            <a:pPr>
              <a:defRPr/>
            </a:pPr>
            <a:fld id="{A6845D18-210B-47DF-A611-98EE4546CD52}" type="slidenum">
              <a:rPr lang="en-GB" altLang="en-US"/>
              <a:pPr>
                <a:defRPr/>
              </a:pPr>
              <a:t>‹#›</a:t>
            </a:fld>
            <a:endParaRPr lang="en-GB" altLang="en-US"/>
          </a:p>
        </p:txBody>
      </p:sp>
    </p:spTree>
    <p:extLst>
      <p:ext uri="{BB962C8B-B14F-4D97-AF65-F5344CB8AC3E}">
        <p14:creationId xmlns:p14="http://schemas.microsoft.com/office/powerpoint/2010/main" val="1360075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496126B-99E1-4C87-8461-B73BF95E697F}" type="datetimeFigureOut">
              <a:rPr lang="en-GB"/>
              <a:pPr>
                <a:defRPr/>
              </a:pPr>
              <a:t>19/09/2025</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a:xfrm>
            <a:off x="0" y="6248400"/>
            <a:ext cx="711200" cy="381000"/>
          </a:xfrm>
        </p:spPr>
        <p:txBody>
          <a:bodyPr/>
          <a:lstStyle>
            <a:lvl1pPr>
              <a:defRPr>
                <a:solidFill>
                  <a:schemeClr val="tx2"/>
                </a:solidFill>
              </a:defRPr>
            </a:lvl1pPr>
          </a:lstStyle>
          <a:p>
            <a:pPr>
              <a:defRPr/>
            </a:pPr>
            <a:fld id="{71F73B44-E596-419A-9952-C2D9DAB69B1B}" type="slidenum">
              <a:rPr lang="en-GB" altLang="en-US"/>
              <a:pPr>
                <a:defRPr/>
              </a:pPr>
              <a:t>‹#›</a:t>
            </a:fld>
            <a:endParaRPr lang="en-GB" altLang="en-US"/>
          </a:p>
        </p:txBody>
      </p:sp>
    </p:spTree>
    <p:extLst>
      <p:ext uri="{BB962C8B-B14F-4D97-AF65-F5344CB8AC3E}">
        <p14:creationId xmlns:p14="http://schemas.microsoft.com/office/powerpoint/2010/main" val="3092602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a:t>Click to edit Master title style</a:t>
            </a:r>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C7D92648-75BC-4D4D-8BDE-D7F371CF9F91}" type="datetimeFigureOut">
              <a:rPr lang="en-GB"/>
              <a:pPr>
                <a:defRPr/>
              </a:pPr>
              <a:t>19/09/2025</a:t>
            </a:fld>
            <a:endParaRPr lang="en-GB"/>
          </a:p>
        </p:txBody>
      </p:sp>
      <p:sp>
        <p:nvSpPr>
          <p:cNvPr id="6" name="Footer Placeholder 2"/>
          <p:cNvSpPr>
            <a:spLocks noGrp="1"/>
          </p:cNvSpPr>
          <p:nvPr>
            <p:ph type="ftr" sz="quarter" idx="11"/>
          </p:nvPr>
        </p:nvSpPr>
        <p:spPr/>
        <p:txBody>
          <a:bodyPr/>
          <a:lstStyle>
            <a:lvl1pPr>
              <a:defRPr/>
            </a:lvl1pPr>
          </a:lstStyle>
          <a:p>
            <a:pPr>
              <a:defRPr/>
            </a:pPr>
            <a:endParaRPr lang="en-GB"/>
          </a:p>
        </p:txBody>
      </p:sp>
      <p:sp>
        <p:nvSpPr>
          <p:cNvPr id="7" name="Slide Number Placeholder 22"/>
          <p:cNvSpPr>
            <a:spLocks noGrp="1"/>
          </p:cNvSpPr>
          <p:nvPr>
            <p:ph type="sldNum" sz="quarter" idx="12"/>
          </p:nvPr>
        </p:nvSpPr>
        <p:spPr/>
        <p:txBody>
          <a:bodyPr/>
          <a:lstStyle>
            <a:lvl1pPr>
              <a:defRPr/>
            </a:lvl1pPr>
          </a:lstStyle>
          <a:p>
            <a:pPr>
              <a:defRPr/>
            </a:pPr>
            <a:fld id="{342FA887-1071-4825-86B1-8D0CBC88C6FE}" type="slidenum">
              <a:rPr lang="en-GB" altLang="en-US"/>
              <a:pPr>
                <a:defRPr/>
              </a:pPr>
              <a:t>‹#›</a:t>
            </a:fld>
            <a:endParaRPr lang="en-GB" altLang="en-US"/>
          </a:p>
        </p:txBody>
      </p:sp>
    </p:spTree>
    <p:extLst>
      <p:ext uri="{BB962C8B-B14F-4D97-AF65-F5344CB8AC3E}">
        <p14:creationId xmlns:p14="http://schemas.microsoft.com/office/powerpoint/2010/main" val="3131954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a:t>Click to edit Master title style</a:t>
            </a:r>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rtlCol="0"/>
          <a:lstStyle>
            <a:lvl1pPr>
              <a:defRPr/>
            </a:lvl1pPr>
          </a:lstStyle>
          <a:p>
            <a:pPr>
              <a:defRPr/>
            </a:pPr>
            <a:fld id="{EE864993-BC0F-45E3-A537-58E92ECBD965}" type="datetimeFigureOut">
              <a:rPr lang="en-GB"/>
              <a:pPr>
                <a:defRPr/>
              </a:pPr>
              <a:t>19/09/2025</a:t>
            </a:fld>
            <a:endParaRPr lang="en-GB"/>
          </a:p>
        </p:txBody>
      </p:sp>
      <p:sp>
        <p:nvSpPr>
          <p:cNvPr id="10" name="Slide Number Placeholder 12"/>
          <p:cNvSpPr>
            <a:spLocks noGrp="1"/>
          </p:cNvSpPr>
          <p:nvPr>
            <p:ph type="sldNum" sz="quarter" idx="11"/>
          </p:nvPr>
        </p:nvSpPr>
        <p:spPr>
          <a:xfrm>
            <a:off x="0" y="4667251"/>
            <a:ext cx="1930400" cy="663575"/>
          </a:xfrm>
        </p:spPr>
        <p:txBody>
          <a:bodyPr/>
          <a:lstStyle>
            <a:lvl1pPr>
              <a:defRPr sz="2800"/>
            </a:lvl1pPr>
          </a:lstStyle>
          <a:p>
            <a:pPr>
              <a:defRPr/>
            </a:pPr>
            <a:fld id="{0F193743-1DF7-4598-AE49-7C3ED0071B9D}" type="slidenum">
              <a:rPr lang="en-GB" altLang="en-US"/>
              <a:pPr>
                <a:defRPr/>
              </a:pPr>
              <a:t>‹#›</a:t>
            </a:fld>
            <a:endParaRPr lang="en-GB" altLang="en-US"/>
          </a:p>
        </p:txBody>
      </p:sp>
      <p:sp>
        <p:nvSpPr>
          <p:cNvPr id="11" name="Footer Placeholder 13"/>
          <p:cNvSpPr>
            <a:spLocks noGrp="1"/>
          </p:cNvSpPr>
          <p:nvPr>
            <p:ph type="ftr" sz="quarter" idx="12"/>
          </p:nvPr>
        </p:nvSpPr>
        <p:spPr>
          <a:xfrm>
            <a:off x="2133600" y="6248401"/>
            <a:ext cx="6096000" cy="365125"/>
          </a:xfrm>
        </p:spPr>
        <p:txBody>
          <a:bodyPr rtlCol="0"/>
          <a:lstStyle>
            <a:lvl1pPr>
              <a:defRPr/>
            </a:lvl1pPr>
          </a:lstStyle>
          <a:p>
            <a:pPr>
              <a:defRPr/>
            </a:pPr>
            <a:endParaRPr lang="en-GB"/>
          </a:p>
        </p:txBody>
      </p:sp>
    </p:spTree>
    <p:extLst>
      <p:ext uri="{BB962C8B-B14F-4D97-AF65-F5344CB8AC3E}">
        <p14:creationId xmlns:p14="http://schemas.microsoft.com/office/powerpoint/2010/main" val="145495481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FADD4103-86F6-4172-A67C-043868F6CDF3}" type="datetimeFigureOut">
              <a:rPr lang="en-GB"/>
              <a:pPr>
                <a:defRPr/>
              </a:pPr>
              <a:t>19/09/2025</a:t>
            </a:fld>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73B818F4-6F78-4A18-9687-27337C15FBF1}" type="slidenum">
              <a:rPr lang="en-GB" altLang="en-US"/>
              <a:pPr>
                <a:defRPr/>
              </a:pPr>
              <a:t>‹#›</a:t>
            </a:fld>
            <a:endParaRPr lang="en-GB" altLang="en-US"/>
          </a:p>
        </p:txBody>
      </p:sp>
    </p:spTree>
    <p:extLst>
      <p:ext uri="{BB962C8B-B14F-4D97-AF65-F5344CB8AC3E}">
        <p14:creationId xmlns:p14="http://schemas.microsoft.com/office/powerpoint/2010/main" val="70768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2" name="Vertical Title 1"/>
          <p:cNvSpPr>
            <a:spLocks noGrp="1"/>
          </p:cNvSpPr>
          <p:nvPr>
            <p:ph type="title" orient="vert"/>
          </p:nvPr>
        </p:nvSpPr>
        <p:spPr>
          <a:xfrm>
            <a:off x="8737600" y="609601"/>
            <a:ext cx="2743200" cy="55165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a:xfrm>
            <a:off x="8737600" y="6248401"/>
            <a:ext cx="2946400" cy="365125"/>
          </a:xfrm>
        </p:spPr>
        <p:txBody>
          <a:bodyPr/>
          <a:lstStyle>
            <a:lvl1pPr>
              <a:defRPr/>
            </a:lvl1pPr>
          </a:lstStyle>
          <a:p>
            <a:pPr>
              <a:defRPr/>
            </a:pPr>
            <a:fld id="{7FF2C58B-8149-4127-A385-D8AE1F6FE34D}" type="datetimeFigureOut">
              <a:rPr lang="en-GB"/>
              <a:pPr>
                <a:defRPr/>
              </a:pPr>
              <a:t>19/09/2025</a:t>
            </a:fld>
            <a:endParaRPr lang="en-GB"/>
          </a:p>
        </p:txBody>
      </p:sp>
      <p:sp>
        <p:nvSpPr>
          <p:cNvPr id="8" name="Footer Placeholder 4"/>
          <p:cNvSpPr>
            <a:spLocks noGrp="1"/>
          </p:cNvSpPr>
          <p:nvPr>
            <p:ph type="ftr" sz="quarter" idx="11"/>
          </p:nvPr>
        </p:nvSpPr>
        <p:spPr>
          <a:xfrm>
            <a:off x="609601" y="6248401"/>
            <a:ext cx="7431617" cy="365125"/>
          </a:xfrm>
        </p:spPr>
        <p:txBody>
          <a:bodyPr/>
          <a:lstStyle>
            <a:lvl1pPr>
              <a:defRPr/>
            </a:lvl1pPr>
          </a:lstStyle>
          <a:p>
            <a:pPr>
              <a:defRPr/>
            </a:pPr>
            <a:endParaRPr lang="en-GB"/>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vl1pPr>
          </a:lstStyle>
          <a:p>
            <a:pPr>
              <a:defRPr/>
            </a:pPr>
            <a:fld id="{342107C9-8E89-439D-8408-085C4B6549ED}" type="slidenum">
              <a:rPr lang="en-GB" altLang="en-US"/>
              <a:pPr>
                <a:defRPr/>
              </a:pPr>
              <a:t>‹#›</a:t>
            </a:fld>
            <a:endParaRPr lang="en-GB" altLang="en-US"/>
          </a:p>
        </p:txBody>
      </p:sp>
    </p:spTree>
    <p:extLst>
      <p:ext uri="{BB962C8B-B14F-4D97-AF65-F5344CB8AC3E}">
        <p14:creationId xmlns:p14="http://schemas.microsoft.com/office/powerpoint/2010/main" val="3541963124"/>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latin typeface="Arial" charset="0"/>
                <a:cs typeface="Arial" charset="0"/>
              </a:defRPr>
            </a:lvl1pPr>
          </a:lstStyle>
          <a:p>
            <a:pPr>
              <a:defRPr/>
            </a:pPr>
            <a:fld id="{0AAFDE87-7B0C-4D90-9AAC-F8EA8CC84459}" type="datetimeFigureOut">
              <a:rPr lang="en-GB"/>
              <a:pPr>
                <a:defRPr/>
              </a:pPr>
              <a:t>19/09/2025</a:t>
            </a:fld>
            <a:endParaRPr lang="en-GB"/>
          </a:p>
        </p:txBody>
      </p:sp>
      <p:sp>
        <p:nvSpPr>
          <p:cNvPr id="3" name="Footer Placeholder 2"/>
          <p:cNvSpPr>
            <a:spLocks noGrp="1"/>
          </p:cNvSpPr>
          <p:nvPr>
            <p:ph type="ftr" sz="quarter" idx="3"/>
          </p:nvPr>
        </p:nvSpPr>
        <p:spPr>
          <a:xfrm>
            <a:off x="812801" y="6248401"/>
            <a:ext cx="7228417" cy="365125"/>
          </a:xfrm>
          <a:prstGeom prst="rect">
            <a:avLst/>
          </a:prstGeom>
        </p:spPr>
        <p:txBody>
          <a:bodyPr vert="horz" anchor="ctr"/>
          <a:lstStyle>
            <a:lvl1pPr algn="r" eaLnBrk="1" latinLnBrk="0" hangingPunct="1">
              <a:defRPr kumimoji="0" sz="1400">
                <a:solidFill>
                  <a:schemeClr val="tx2"/>
                </a:solidFill>
                <a:latin typeface="Arial" charset="0"/>
                <a:cs typeface="Arial" charset="0"/>
              </a:defRPr>
            </a:lvl1pPr>
          </a:lstStyle>
          <a:p>
            <a:pPr>
              <a:defRPr/>
            </a:pPr>
            <a:endParaRPr lang="en-GB"/>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defRPr>
            </a:lvl1pPr>
          </a:lstStyle>
          <a:p>
            <a:pPr>
              <a:defRPr/>
            </a:pPr>
            <a:fld id="{3E72D367-BF76-453F-B88B-8463869AB493}" type="slidenum">
              <a:rPr lang="en-GB" altLang="en-US"/>
              <a:pPr>
                <a:defRPr/>
              </a:pPr>
              <a:t>‹#›</a:t>
            </a:fld>
            <a:endParaRPr lang="en-GB" altLang="en-US"/>
          </a:p>
        </p:txBody>
      </p:sp>
    </p:spTree>
    <p:extLst>
      <p:ext uri="{BB962C8B-B14F-4D97-AF65-F5344CB8AC3E}">
        <p14:creationId xmlns:p14="http://schemas.microsoft.com/office/powerpoint/2010/main" val="18018174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04DA3"/>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C4652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hyperlink" Target="mailto:year2@stmartinsepsom.school"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hyperlink" Target="mailto:office@stmartinsepsom.school"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329850" y="1765663"/>
            <a:ext cx="11666083" cy="2104128"/>
          </a:xfrm>
        </p:spPr>
        <p:txBody>
          <a:bodyPr>
            <a:normAutofit fontScale="90000"/>
          </a:bodyPr>
          <a:lstStyle/>
          <a:p>
            <a:pPr eaLnBrk="1" fontAlgn="auto" hangingPunct="1">
              <a:spcAft>
                <a:spcPts val="0"/>
              </a:spcAft>
              <a:defRPr/>
            </a:pPr>
            <a:r>
              <a:rPr lang="en-GB" sz="6700" b="1" dirty="0">
                <a:latin typeface="Twinkl" panose="02000000000000000000" pitchFamily="2" charset="0"/>
              </a:rPr>
              <a:t>Year 2 2025-6</a:t>
            </a:r>
            <a:br>
              <a:rPr lang="en-GB" sz="5400" b="1" dirty="0">
                <a:latin typeface="Twinkl" panose="02000000000000000000" pitchFamily="2" charset="0"/>
              </a:rPr>
            </a:br>
            <a:br>
              <a:rPr lang="en-GB" sz="5400" b="1" dirty="0">
                <a:latin typeface="Twinkl" panose="02000000000000000000" pitchFamily="2" charset="0"/>
              </a:rPr>
            </a:br>
            <a:r>
              <a:rPr lang="en-GB" sz="5400" b="1" dirty="0">
                <a:latin typeface="Twinkl" panose="02000000000000000000" pitchFamily="2" charset="0"/>
              </a:rPr>
              <a:t>curriculum information Meeting</a:t>
            </a:r>
          </a:p>
        </p:txBody>
      </p:sp>
      <p:sp>
        <p:nvSpPr>
          <p:cNvPr id="11267" name="Subtitle 2"/>
          <p:cNvSpPr>
            <a:spLocks noGrp="1"/>
          </p:cNvSpPr>
          <p:nvPr>
            <p:ph type="subTitle" idx="1"/>
          </p:nvPr>
        </p:nvSpPr>
        <p:spPr>
          <a:xfrm>
            <a:off x="3886200" y="6049963"/>
            <a:ext cx="6705600" cy="685800"/>
          </a:xfrm>
        </p:spPr>
        <p:txBody>
          <a:bodyPr/>
          <a:lstStyle/>
          <a:p>
            <a:pPr eaLnBrk="1" hangingPunct="1">
              <a:buFont typeface="Arial" panose="020B0604020202020204" pitchFamily="34" charset="0"/>
              <a:buNone/>
            </a:pPr>
            <a:endParaRPr lang="en-GB" altLang="en-US" dirty="0"/>
          </a:p>
        </p:txBody>
      </p:sp>
      <p:pic>
        <p:nvPicPr>
          <p:cNvPr id="2" name="Picture 1">
            <a:extLst>
              <a:ext uri="{FF2B5EF4-FFF2-40B4-BE49-F238E27FC236}">
                <a16:creationId xmlns:a16="http://schemas.microsoft.com/office/drawing/2014/main" id="{6646E967-FF6C-486A-A125-D45F25A56A7E}"/>
              </a:ext>
            </a:extLst>
          </p:cNvPr>
          <p:cNvPicPr>
            <a:picLocks noChangeAspect="1"/>
          </p:cNvPicPr>
          <p:nvPr/>
        </p:nvPicPr>
        <p:blipFill>
          <a:blip r:embed="rId3"/>
          <a:stretch>
            <a:fillRect/>
          </a:stretch>
        </p:blipFill>
        <p:spPr>
          <a:xfrm>
            <a:off x="9439620" y="347525"/>
            <a:ext cx="2304360" cy="2104128"/>
          </a:xfrm>
          <a:prstGeom prst="rect">
            <a:avLst/>
          </a:prstGeom>
        </p:spPr>
      </p:pic>
    </p:spTree>
    <p:extLst>
      <p:ext uri="{BB962C8B-B14F-4D97-AF65-F5344CB8AC3E}">
        <p14:creationId xmlns:p14="http://schemas.microsoft.com/office/powerpoint/2010/main" val="2059656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895601" y="2743200"/>
            <a:ext cx="5983355" cy="3207026"/>
          </a:xfrm>
        </p:spPr>
        <p:txBody>
          <a:bodyPr>
            <a:normAutofit fontScale="55000" lnSpcReduction="20000"/>
          </a:bodyPr>
          <a:lstStyle/>
          <a:p>
            <a:pPr eaLnBrk="1" fontAlgn="auto" hangingPunct="1">
              <a:spcAft>
                <a:spcPts val="0"/>
              </a:spcAft>
              <a:buFont typeface="Arial" pitchFamily="34" charset="0"/>
              <a:buChar char="•"/>
              <a:defRPr/>
            </a:pPr>
            <a:r>
              <a:rPr lang="en-GB" sz="7700" dirty="0">
                <a:latin typeface="Twinkl" panose="02000000000000000000" pitchFamily="2" charset="0"/>
              </a:rPr>
              <a:t>The Year 2 Team</a:t>
            </a:r>
          </a:p>
          <a:p>
            <a:pPr eaLnBrk="1" fontAlgn="auto" hangingPunct="1">
              <a:spcAft>
                <a:spcPts val="0"/>
              </a:spcAft>
              <a:buFont typeface="Arial" pitchFamily="34" charset="0"/>
              <a:buChar char="•"/>
              <a:defRPr/>
            </a:pPr>
            <a:r>
              <a:rPr lang="en-GB" sz="7700" dirty="0">
                <a:latin typeface="Twinkl" panose="02000000000000000000" pitchFamily="2" charset="0"/>
              </a:rPr>
              <a:t>Curriculum</a:t>
            </a:r>
          </a:p>
          <a:p>
            <a:pPr eaLnBrk="1" fontAlgn="auto" hangingPunct="1">
              <a:spcAft>
                <a:spcPts val="0"/>
              </a:spcAft>
              <a:buFont typeface="Arial" pitchFamily="34" charset="0"/>
              <a:buChar char="•"/>
              <a:defRPr/>
            </a:pPr>
            <a:r>
              <a:rPr lang="en-GB" sz="7700" dirty="0">
                <a:latin typeface="Twinkl" panose="02000000000000000000" pitchFamily="2" charset="0"/>
              </a:rPr>
              <a:t>Celebration </a:t>
            </a:r>
          </a:p>
          <a:p>
            <a:pPr eaLnBrk="1" fontAlgn="auto" hangingPunct="1">
              <a:spcAft>
                <a:spcPts val="0"/>
              </a:spcAft>
              <a:buFont typeface="Arial" pitchFamily="34" charset="0"/>
              <a:buChar char="•"/>
              <a:defRPr/>
            </a:pPr>
            <a:r>
              <a:rPr lang="en-GB" sz="7700" dirty="0">
                <a:latin typeface="Twinkl" panose="02000000000000000000" pitchFamily="2" charset="0"/>
              </a:rPr>
              <a:t>Home Learning</a:t>
            </a:r>
          </a:p>
          <a:p>
            <a:pPr eaLnBrk="1" fontAlgn="auto" hangingPunct="1">
              <a:spcAft>
                <a:spcPts val="0"/>
              </a:spcAft>
              <a:buFont typeface="Arial" pitchFamily="34" charset="0"/>
              <a:buChar char="•"/>
              <a:defRPr/>
            </a:pPr>
            <a:r>
              <a:rPr lang="en-GB" sz="7700" dirty="0">
                <a:latin typeface="Twinkl" panose="02000000000000000000" pitchFamily="2" charset="0"/>
              </a:rPr>
              <a:t>Communication</a:t>
            </a:r>
          </a:p>
          <a:p>
            <a:pPr eaLnBrk="1" fontAlgn="auto" hangingPunct="1">
              <a:spcAft>
                <a:spcPts val="0"/>
              </a:spcAft>
              <a:buFont typeface="Arial" pitchFamily="34" charset="0"/>
              <a:buChar char="•"/>
              <a:defRPr/>
            </a:pPr>
            <a:endParaRPr lang="en-GB" dirty="0"/>
          </a:p>
          <a:p>
            <a:pPr eaLnBrk="1" fontAlgn="auto" hangingPunct="1">
              <a:spcAft>
                <a:spcPts val="0"/>
              </a:spcAft>
              <a:buFont typeface="Arial" pitchFamily="34" charset="0"/>
              <a:buChar char="•"/>
              <a:defRPr/>
            </a:pPr>
            <a:endParaRPr lang="en-GB" dirty="0"/>
          </a:p>
          <a:p>
            <a:pPr eaLnBrk="1" fontAlgn="auto" hangingPunct="1">
              <a:spcAft>
                <a:spcPts val="0"/>
              </a:spcAft>
              <a:buFont typeface="Arial" pitchFamily="34" charset="0"/>
              <a:buChar char="•"/>
              <a:defRPr/>
            </a:pPr>
            <a:endParaRPr lang="en-GB" dirty="0"/>
          </a:p>
        </p:txBody>
      </p:sp>
      <p:sp>
        <p:nvSpPr>
          <p:cNvPr id="15363" name="Title 2"/>
          <p:cNvSpPr>
            <a:spLocks noGrp="1"/>
          </p:cNvSpPr>
          <p:nvPr>
            <p:ph type="title"/>
          </p:nvPr>
        </p:nvSpPr>
        <p:spPr/>
        <p:txBody>
          <a:bodyPr/>
          <a:lstStyle/>
          <a:p>
            <a:pPr eaLnBrk="1" hangingPunct="1"/>
            <a:r>
              <a:rPr lang="en-GB" altLang="en-US" dirty="0">
                <a:latin typeface="Twinkl" panose="02000000000000000000" pitchFamily="2" charset="0"/>
              </a:rPr>
              <a:t>What will be covered? </a:t>
            </a:r>
          </a:p>
        </p:txBody>
      </p:sp>
    </p:spTree>
    <p:extLst>
      <p:ext uri="{BB962C8B-B14F-4D97-AF65-F5344CB8AC3E}">
        <p14:creationId xmlns:p14="http://schemas.microsoft.com/office/powerpoint/2010/main" val="88791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DF3874C-AAFC-606F-5A57-A5D18EF1D2E0}"/>
              </a:ext>
            </a:extLst>
          </p:cNvPr>
          <p:cNvSpPr>
            <a:spLocks noGrp="1"/>
          </p:cNvSpPr>
          <p:nvPr>
            <p:ph type="title"/>
          </p:nvPr>
        </p:nvSpPr>
        <p:spPr/>
        <p:txBody>
          <a:bodyPr/>
          <a:lstStyle/>
          <a:p>
            <a:r>
              <a:rPr lang="en-US" dirty="0">
                <a:latin typeface="Twinkl" panose="02000000000000000000" pitchFamily="2" charset="0"/>
              </a:rPr>
              <a:t>The Year 2 Team</a:t>
            </a:r>
            <a:endParaRPr lang="en-GB" dirty="0">
              <a:latin typeface="Twinkl" panose="02000000000000000000" pitchFamily="2" charset="0"/>
            </a:endParaRPr>
          </a:p>
        </p:txBody>
      </p:sp>
      <p:pic>
        <p:nvPicPr>
          <p:cNvPr id="11" name="Content Placeholder 4">
            <a:extLst>
              <a:ext uri="{FF2B5EF4-FFF2-40B4-BE49-F238E27FC236}">
                <a16:creationId xmlns:a16="http://schemas.microsoft.com/office/drawing/2014/main" id="{F8BDC3A3-EA2F-4394-BCDC-EF86941B97FE}"/>
              </a:ext>
            </a:extLst>
          </p:cNvPr>
          <p:cNvPicPr>
            <a:picLocks noChangeAspect="1"/>
          </p:cNvPicPr>
          <p:nvPr/>
        </p:nvPicPr>
        <p:blipFill>
          <a:blip r:embed="rId3"/>
          <a:stretch>
            <a:fillRect/>
          </a:stretch>
        </p:blipFill>
        <p:spPr bwMode="auto">
          <a:xfrm>
            <a:off x="4667586" y="2664498"/>
            <a:ext cx="2821130" cy="298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E1A866E9-60B5-46AE-9D04-F77C8C8EAA96}"/>
              </a:ext>
            </a:extLst>
          </p:cNvPr>
          <p:cNvPicPr>
            <a:picLocks noChangeAspect="1"/>
          </p:cNvPicPr>
          <p:nvPr/>
        </p:nvPicPr>
        <p:blipFill>
          <a:blip r:embed="rId4"/>
          <a:stretch>
            <a:fillRect/>
          </a:stretch>
        </p:blipFill>
        <p:spPr>
          <a:xfrm>
            <a:off x="7590229" y="5655922"/>
            <a:ext cx="1161296" cy="1024250"/>
          </a:xfrm>
          <a:prstGeom prst="rect">
            <a:avLst/>
          </a:prstGeom>
        </p:spPr>
      </p:pic>
      <p:pic>
        <p:nvPicPr>
          <p:cNvPr id="13" name="Picture 4">
            <a:extLst>
              <a:ext uri="{FF2B5EF4-FFF2-40B4-BE49-F238E27FC236}">
                <a16:creationId xmlns:a16="http://schemas.microsoft.com/office/drawing/2014/main" id="{33554900-245D-434D-92C0-9E91195921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584" y="5672642"/>
            <a:ext cx="726552" cy="1105787"/>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D0B1E004-F82B-4170-9B30-FB08171D5BEB}"/>
              </a:ext>
            </a:extLst>
          </p:cNvPr>
          <p:cNvSpPr txBox="1">
            <a:spLocks/>
          </p:cNvSpPr>
          <p:nvPr/>
        </p:nvSpPr>
        <p:spPr>
          <a:xfrm>
            <a:off x="5034467" y="5701983"/>
            <a:ext cx="2821130" cy="109205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latin typeface="Twinkl" panose="02000000000000000000" pitchFamily="2" charset="0"/>
              </a:rPr>
              <a:t>Mrs Hosken</a:t>
            </a:r>
            <a:br>
              <a:rPr lang="en-GB" sz="3600" dirty="0">
                <a:latin typeface="Twinkl" panose="02000000000000000000" pitchFamily="2" charset="0"/>
              </a:rPr>
            </a:br>
            <a:r>
              <a:rPr lang="en-GB" sz="2400" dirty="0">
                <a:latin typeface="Twinkl" panose="02000000000000000000" pitchFamily="2" charset="0"/>
              </a:rPr>
              <a:t>Squirrel Class </a:t>
            </a:r>
            <a:endParaRPr lang="en-GB" sz="3600" dirty="0">
              <a:latin typeface="Twinkl" panose="02000000000000000000" pitchFamily="2" charset="0"/>
            </a:endParaRPr>
          </a:p>
        </p:txBody>
      </p:sp>
      <p:sp>
        <p:nvSpPr>
          <p:cNvPr id="15" name="Title 1">
            <a:extLst>
              <a:ext uri="{FF2B5EF4-FFF2-40B4-BE49-F238E27FC236}">
                <a16:creationId xmlns:a16="http://schemas.microsoft.com/office/drawing/2014/main" id="{31E42728-1F24-45A3-ADE7-6C8CC1180E1B}"/>
              </a:ext>
            </a:extLst>
          </p:cNvPr>
          <p:cNvSpPr txBox="1">
            <a:spLocks/>
          </p:cNvSpPr>
          <p:nvPr/>
        </p:nvSpPr>
        <p:spPr>
          <a:xfrm>
            <a:off x="8640811" y="5588116"/>
            <a:ext cx="3717058" cy="109205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latin typeface="Twinkl" panose="02000000000000000000" pitchFamily="2" charset="0"/>
              </a:rPr>
              <a:t>Miss Cunnington</a:t>
            </a:r>
            <a:br>
              <a:rPr lang="en-GB" sz="3200" dirty="0">
                <a:latin typeface="Twinkl" panose="02000000000000000000" pitchFamily="2" charset="0"/>
              </a:rPr>
            </a:br>
            <a:r>
              <a:rPr lang="en-GB" sz="2400" dirty="0">
                <a:latin typeface="Twinkl" panose="02000000000000000000" pitchFamily="2" charset="0"/>
              </a:rPr>
              <a:t>Rabbit Class </a:t>
            </a:r>
            <a:endParaRPr lang="en-GB" sz="3200" dirty="0">
              <a:latin typeface="Twinkl" panose="02000000000000000000" pitchFamily="2" charset="0"/>
            </a:endParaRPr>
          </a:p>
        </p:txBody>
      </p:sp>
      <p:pic>
        <p:nvPicPr>
          <p:cNvPr id="16" name="Picture 15">
            <a:extLst>
              <a:ext uri="{FF2B5EF4-FFF2-40B4-BE49-F238E27FC236}">
                <a16:creationId xmlns:a16="http://schemas.microsoft.com/office/drawing/2014/main" id="{7089A2FC-1342-4FF7-A238-5BD634DF4F90}"/>
              </a:ext>
            </a:extLst>
          </p:cNvPr>
          <p:cNvPicPr>
            <a:picLocks noChangeAspect="1"/>
          </p:cNvPicPr>
          <p:nvPr/>
        </p:nvPicPr>
        <p:blipFill>
          <a:blip r:embed="rId6"/>
          <a:stretch>
            <a:fillRect/>
          </a:stretch>
        </p:blipFill>
        <p:spPr>
          <a:xfrm>
            <a:off x="8857395" y="2664498"/>
            <a:ext cx="2243735" cy="2843510"/>
          </a:xfrm>
          <a:prstGeom prst="rect">
            <a:avLst/>
          </a:prstGeom>
        </p:spPr>
      </p:pic>
      <p:grpSp>
        <p:nvGrpSpPr>
          <p:cNvPr id="4" name="Group 3">
            <a:extLst>
              <a:ext uri="{FF2B5EF4-FFF2-40B4-BE49-F238E27FC236}">
                <a16:creationId xmlns:a16="http://schemas.microsoft.com/office/drawing/2014/main" id="{4774B16C-E41B-4915-95E3-380939742710}"/>
              </a:ext>
            </a:extLst>
          </p:cNvPr>
          <p:cNvGrpSpPr/>
          <p:nvPr/>
        </p:nvGrpSpPr>
        <p:grpSpPr>
          <a:xfrm>
            <a:off x="9727" y="2590800"/>
            <a:ext cx="6385143" cy="4346828"/>
            <a:chOff x="-202713" y="1668117"/>
            <a:chExt cx="7554613" cy="5241445"/>
          </a:xfrm>
        </p:grpSpPr>
        <p:pic>
          <p:nvPicPr>
            <p:cNvPr id="19" name="Picture 18">
              <a:extLst>
                <a:ext uri="{FF2B5EF4-FFF2-40B4-BE49-F238E27FC236}">
                  <a16:creationId xmlns:a16="http://schemas.microsoft.com/office/drawing/2014/main" id="{A47D6AC3-66D2-4A61-9809-470CFCC10FA5}"/>
                </a:ext>
              </a:extLst>
            </p:cNvPr>
            <p:cNvPicPr>
              <a:picLocks noChangeAspect="1"/>
            </p:cNvPicPr>
            <p:nvPr/>
          </p:nvPicPr>
          <p:blipFill rotWithShape="1">
            <a:blip r:embed="rId7">
              <a:extLst>
                <a:ext uri="{BEBA8EAE-BF5A-486C-A8C5-ECC9F3942E4B}">
                  <a14:imgProps xmlns:a14="http://schemas.microsoft.com/office/drawing/2010/main">
                    <a14:imgLayer r:embed="rId8">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rcRect t="9206" r="-1" b="1709"/>
            <a:stretch/>
          </p:blipFill>
          <p:spPr bwMode="auto">
            <a:xfrm>
              <a:off x="1212811" y="1668117"/>
              <a:ext cx="3048012" cy="377167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p:spPr>
        </p:pic>
        <p:sp>
          <p:nvSpPr>
            <p:cNvPr id="20" name="Title 1">
              <a:extLst>
                <a:ext uri="{FF2B5EF4-FFF2-40B4-BE49-F238E27FC236}">
                  <a16:creationId xmlns:a16="http://schemas.microsoft.com/office/drawing/2014/main" id="{901E15B4-9C54-4DB4-B3DC-188751CCBDFF}"/>
                </a:ext>
              </a:extLst>
            </p:cNvPr>
            <p:cNvSpPr txBox="1">
              <a:spLocks/>
            </p:cNvSpPr>
            <p:nvPr/>
          </p:nvSpPr>
          <p:spPr>
            <a:xfrm>
              <a:off x="1100790" y="3343402"/>
              <a:ext cx="6251110" cy="356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latin typeface="Twinkl" panose="02000000000000000000" pitchFamily="2" charset="0"/>
                </a:rPr>
                <a:t>Mrs Hyams</a:t>
              </a:r>
              <a:br>
                <a:rPr lang="en-GB" sz="3600" dirty="0">
                  <a:latin typeface="Twinkl" panose="02000000000000000000" pitchFamily="2" charset="0"/>
                </a:rPr>
              </a:br>
              <a:r>
                <a:rPr lang="en-GB" sz="2400" dirty="0">
                  <a:latin typeface="Twinkl" panose="02000000000000000000" pitchFamily="2" charset="0"/>
                </a:rPr>
                <a:t>Vole Class and </a:t>
              </a:r>
            </a:p>
            <a:p>
              <a:r>
                <a:rPr lang="en-GB" sz="2400" dirty="0">
                  <a:latin typeface="Twinkl" panose="02000000000000000000" pitchFamily="2" charset="0"/>
                </a:rPr>
                <a:t>Year 2 Lead</a:t>
              </a:r>
              <a:endParaRPr lang="en-GB" sz="3600" dirty="0">
                <a:latin typeface="Twinkl" panose="02000000000000000000" pitchFamily="2" charset="0"/>
              </a:endParaRPr>
            </a:p>
          </p:txBody>
        </p:sp>
        <p:pic>
          <p:nvPicPr>
            <p:cNvPr id="21" name="Picture 20">
              <a:extLst>
                <a:ext uri="{FF2B5EF4-FFF2-40B4-BE49-F238E27FC236}">
                  <a16:creationId xmlns:a16="http://schemas.microsoft.com/office/drawing/2014/main" id="{F8450C04-6E56-4E5C-A7C7-67BC9439362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2713" y="5726715"/>
              <a:ext cx="1370493" cy="11828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31203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11AE06B-D6AF-442C-8432-F47917D59F57}"/>
              </a:ext>
            </a:extLst>
          </p:cNvPr>
          <p:cNvSpPr>
            <a:spLocks noGrp="1"/>
          </p:cNvSpPr>
          <p:nvPr>
            <p:ph type="body" idx="1"/>
          </p:nvPr>
        </p:nvSpPr>
        <p:spPr/>
        <p:txBody>
          <a:bodyPr/>
          <a:lstStyle/>
          <a:p>
            <a:endParaRPr lang="en-GB"/>
          </a:p>
        </p:txBody>
      </p:sp>
      <p:pic>
        <p:nvPicPr>
          <p:cNvPr id="5" name="Picture 4">
            <a:extLst>
              <a:ext uri="{FF2B5EF4-FFF2-40B4-BE49-F238E27FC236}">
                <a16:creationId xmlns:a16="http://schemas.microsoft.com/office/drawing/2014/main" id="{5730D2FD-EFD6-4820-B76C-8D4F7C934584}"/>
              </a:ext>
            </a:extLst>
          </p:cNvPr>
          <p:cNvPicPr>
            <a:picLocks noChangeAspect="1"/>
          </p:cNvPicPr>
          <p:nvPr/>
        </p:nvPicPr>
        <p:blipFill>
          <a:blip r:embed="rId3"/>
          <a:stretch>
            <a:fillRect/>
          </a:stretch>
        </p:blipFill>
        <p:spPr>
          <a:xfrm>
            <a:off x="692565" y="2743199"/>
            <a:ext cx="2886076" cy="2957907"/>
          </a:xfrm>
          <a:prstGeom prst="rect">
            <a:avLst/>
          </a:prstGeom>
        </p:spPr>
      </p:pic>
      <p:pic>
        <p:nvPicPr>
          <p:cNvPr id="6" name="Picture 5">
            <a:extLst>
              <a:ext uri="{FF2B5EF4-FFF2-40B4-BE49-F238E27FC236}">
                <a16:creationId xmlns:a16="http://schemas.microsoft.com/office/drawing/2014/main" id="{7235EB61-234F-48CC-8A4E-21A33FEABCBA}"/>
              </a:ext>
            </a:extLst>
          </p:cNvPr>
          <p:cNvPicPr>
            <a:picLocks noChangeAspect="1"/>
          </p:cNvPicPr>
          <p:nvPr/>
        </p:nvPicPr>
        <p:blipFill>
          <a:blip r:embed="rId4"/>
          <a:stretch>
            <a:fillRect/>
          </a:stretch>
        </p:blipFill>
        <p:spPr>
          <a:xfrm>
            <a:off x="4425536" y="2743200"/>
            <a:ext cx="2967867" cy="2957907"/>
          </a:xfrm>
          <a:prstGeom prst="rect">
            <a:avLst/>
          </a:prstGeom>
        </p:spPr>
      </p:pic>
      <p:sp>
        <p:nvSpPr>
          <p:cNvPr id="7" name="Title 1">
            <a:extLst>
              <a:ext uri="{FF2B5EF4-FFF2-40B4-BE49-F238E27FC236}">
                <a16:creationId xmlns:a16="http://schemas.microsoft.com/office/drawing/2014/main" id="{F2D398B2-CF85-46A4-A8F8-535AF35C08B8}"/>
              </a:ext>
            </a:extLst>
          </p:cNvPr>
          <p:cNvSpPr txBox="1">
            <a:spLocks/>
          </p:cNvSpPr>
          <p:nvPr/>
        </p:nvSpPr>
        <p:spPr>
          <a:xfrm>
            <a:off x="4641710" y="5016894"/>
            <a:ext cx="3598588" cy="167322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latin typeface="Twinkl" panose="02000000000000000000" pitchFamily="2" charset="0"/>
              </a:rPr>
              <a:t>Mrs Hewitt</a:t>
            </a:r>
          </a:p>
          <a:p>
            <a:r>
              <a:rPr lang="en-GB" sz="2000" dirty="0">
                <a:latin typeface="Twinkl" panose="02000000000000000000" pitchFamily="2" charset="0"/>
              </a:rPr>
              <a:t>5 afternoons</a:t>
            </a:r>
          </a:p>
        </p:txBody>
      </p:sp>
      <p:sp>
        <p:nvSpPr>
          <p:cNvPr id="8" name="Title 1">
            <a:extLst>
              <a:ext uri="{FF2B5EF4-FFF2-40B4-BE49-F238E27FC236}">
                <a16:creationId xmlns:a16="http://schemas.microsoft.com/office/drawing/2014/main" id="{812D48B6-3D8F-4E64-998F-CF8FD0C9F9D5}"/>
              </a:ext>
            </a:extLst>
          </p:cNvPr>
          <p:cNvSpPr txBox="1">
            <a:spLocks/>
          </p:cNvSpPr>
          <p:nvPr/>
        </p:nvSpPr>
        <p:spPr>
          <a:xfrm>
            <a:off x="692565" y="4866028"/>
            <a:ext cx="3598588" cy="179190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latin typeface="Twinkl" panose="02000000000000000000" pitchFamily="2" charset="0"/>
              </a:rPr>
              <a:t>Mrs </a:t>
            </a:r>
            <a:r>
              <a:rPr lang="en-GB" sz="4000" b="1" dirty="0" err="1">
                <a:latin typeface="Twinkl" panose="02000000000000000000" pitchFamily="2" charset="0"/>
              </a:rPr>
              <a:t>Rosling</a:t>
            </a:r>
            <a:endParaRPr lang="en-GB" sz="4000" b="1" dirty="0">
              <a:latin typeface="Twinkl" panose="02000000000000000000" pitchFamily="2" charset="0"/>
            </a:endParaRPr>
          </a:p>
          <a:p>
            <a:r>
              <a:rPr lang="en-GB" sz="2000" dirty="0">
                <a:latin typeface="Twinkl" panose="02000000000000000000" pitchFamily="2" charset="0"/>
              </a:rPr>
              <a:t>3 days</a:t>
            </a:r>
          </a:p>
        </p:txBody>
      </p:sp>
      <p:sp>
        <p:nvSpPr>
          <p:cNvPr id="9" name="Title 1">
            <a:extLst>
              <a:ext uri="{FF2B5EF4-FFF2-40B4-BE49-F238E27FC236}">
                <a16:creationId xmlns:a16="http://schemas.microsoft.com/office/drawing/2014/main" id="{EFA760C2-7152-4A07-BFBB-14615AE4676F}"/>
              </a:ext>
            </a:extLst>
          </p:cNvPr>
          <p:cNvSpPr txBox="1">
            <a:spLocks/>
          </p:cNvSpPr>
          <p:nvPr/>
        </p:nvSpPr>
        <p:spPr>
          <a:xfrm>
            <a:off x="8456472" y="5332372"/>
            <a:ext cx="3598588" cy="13255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latin typeface="Twinkl" panose="02000000000000000000" pitchFamily="2" charset="0"/>
              </a:rPr>
              <a:t>Mrs Robinson</a:t>
            </a:r>
          </a:p>
          <a:p>
            <a:r>
              <a:rPr lang="en-GB" sz="2000" dirty="0">
                <a:latin typeface="Twinkl" panose="02000000000000000000" pitchFamily="2" charset="0"/>
              </a:rPr>
              <a:t>4 mornings </a:t>
            </a:r>
          </a:p>
        </p:txBody>
      </p:sp>
      <p:pic>
        <p:nvPicPr>
          <p:cNvPr id="10" name="Picture 9">
            <a:extLst>
              <a:ext uri="{FF2B5EF4-FFF2-40B4-BE49-F238E27FC236}">
                <a16:creationId xmlns:a16="http://schemas.microsoft.com/office/drawing/2014/main" id="{D6473F07-7101-4C7E-B1AF-DD157DB62609}"/>
              </a:ext>
            </a:extLst>
          </p:cNvPr>
          <p:cNvPicPr>
            <a:picLocks noChangeAspect="1"/>
          </p:cNvPicPr>
          <p:nvPr/>
        </p:nvPicPr>
        <p:blipFill>
          <a:blip r:embed="rId5"/>
          <a:stretch>
            <a:fillRect/>
          </a:stretch>
        </p:blipFill>
        <p:spPr>
          <a:xfrm>
            <a:off x="8556048" y="2791662"/>
            <a:ext cx="2886076" cy="2909445"/>
          </a:xfrm>
          <a:prstGeom prst="rect">
            <a:avLst/>
          </a:prstGeom>
        </p:spPr>
      </p:pic>
      <p:sp>
        <p:nvSpPr>
          <p:cNvPr id="11" name="Title 2">
            <a:extLst>
              <a:ext uri="{FF2B5EF4-FFF2-40B4-BE49-F238E27FC236}">
                <a16:creationId xmlns:a16="http://schemas.microsoft.com/office/drawing/2014/main" id="{7E939181-5D6C-4DC6-A0B3-B493D42497ED}"/>
              </a:ext>
            </a:extLst>
          </p:cNvPr>
          <p:cNvSpPr txBox="1">
            <a:spLocks/>
          </p:cNvSpPr>
          <p:nvPr/>
        </p:nvSpPr>
        <p:spPr bwMode="auto">
          <a:xfrm>
            <a:off x="1828801" y="1647430"/>
            <a:ext cx="10160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buNone/>
              <a:defRPr sz="4400" b="0" kern="1200" cap="none">
                <a:solidFill>
                  <a:srgbClr val="FFFFFF"/>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a:lstStyle>
          <a:p>
            <a:r>
              <a:rPr lang="en-US" dirty="0">
                <a:latin typeface="Twinkl" panose="02000000000000000000" pitchFamily="2" charset="0"/>
              </a:rPr>
              <a:t>The Year 2 Team</a:t>
            </a:r>
            <a:endParaRPr lang="en-GB" dirty="0">
              <a:latin typeface="Twinkl" panose="02000000000000000000" pitchFamily="2" charset="0"/>
            </a:endParaRPr>
          </a:p>
        </p:txBody>
      </p:sp>
    </p:spTree>
    <p:extLst>
      <p:ext uri="{BB962C8B-B14F-4D97-AF65-F5344CB8AC3E}">
        <p14:creationId xmlns:p14="http://schemas.microsoft.com/office/powerpoint/2010/main" val="4008563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1B3F59D-5E19-425E-B30A-BBC9395BA993}"/>
              </a:ext>
            </a:extLst>
          </p:cNvPr>
          <p:cNvSpPr>
            <a:spLocks noGrp="1"/>
          </p:cNvSpPr>
          <p:nvPr>
            <p:ph type="body" idx="1"/>
          </p:nvPr>
        </p:nvSpPr>
        <p:spPr>
          <a:xfrm>
            <a:off x="2491316" y="3817351"/>
            <a:ext cx="9497484" cy="1673225"/>
          </a:xfrm>
        </p:spPr>
        <p:txBody>
          <a:bodyPr numCol="2"/>
          <a:lstStyle/>
          <a:p>
            <a:r>
              <a:rPr lang="en-GB" dirty="0">
                <a:latin typeface="Twinkl" panose="02000000000000000000" pitchFamily="2" charset="0"/>
              </a:rPr>
              <a:t>Register</a:t>
            </a:r>
          </a:p>
          <a:p>
            <a:r>
              <a:rPr lang="en-GB" dirty="0">
                <a:latin typeface="Twinkl" panose="02000000000000000000" pitchFamily="2" charset="0"/>
              </a:rPr>
              <a:t>Assembly</a:t>
            </a:r>
          </a:p>
          <a:p>
            <a:r>
              <a:rPr lang="en-GB" dirty="0">
                <a:latin typeface="Twinkl" panose="02000000000000000000" pitchFamily="2" charset="0"/>
              </a:rPr>
              <a:t>English</a:t>
            </a:r>
          </a:p>
          <a:p>
            <a:r>
              <a:rPr lang="en-GB" dirty="0">
                <a:latin typeface="Twinkl" panose="02000000000000000000" pitchFamily="2" charset="0"/>
              </a:rPr>
              <a:t>Break</a:t>
            </a:r>
          </a:p>
          <a:p>
            <a:r>
              <a:rPr lang="en-GB" dirty="0">
                <a:latin typeface="Twinkl" panose="02000000000000000000" pitchFamily="2" charset="0"/>
              </a:rPr>
              <a:t>Phonics</a:t>
            </a:r>
            <a:r>
              <a:rPr lang="en-GB">
                <a:latin typeface="Twinkl" panose="02000000000000000000" pitchFamily="2" charset="0"/>
              </a:rPr>
              <a:t> </a:t>
            </a:r>
            <a:endParaRPr lang="en-GB" dirty="0">
              <a:latin typeface="Twinkl" panose="02000000000000000000" pitchFamily="2" charset="0"/>
            </a:endParaRPr>
          </a:p>
          <a:p>
            <a:r>
              <a:rPr lang="en-GB" dirty="0">
                <a:latin typeface="Twinkl" panose="02000000000000000000" pitchFamily="2" charset="0"/>
              </a:rPr>
              <a:t>Maths</a:t>
            </a:r>
          </a:p>
          <a:p>
            <a:r>
              <a:rPr lang="en-GB" dirty="0">
                <a:latin typeface="Twinkl" panose="02000000000000000000" pitchFamily="2" charset="0"/>
              </a:rPr>
              <a:t>Lunch (lunchtime clubs)</a:t>
            </a:r>
          </a:p>
          <a:p>
            <a:r>
              <a:rPr lang="en-GB" dirty="0">
                <a:latin typeface="Twinkl" panose="02000000000000000000" pitchFamily="2" charset="0"/>
              </a:rPr>
              <a:t>Register</a:t>
            </a:r>
          </a:p>
          <a:p>
            <a:r>
              <a:rPr lang="en-GB" dirty="0">
                <a:latin typeface="Twinkl" panose="02000000000000000000" pitchFamily="2" charset="0"/>
              </a:rPr>
              <a:t>Science/Computing</a:t>
            </a:r>
          </a:p>
          <a:p>
            <a:r>
              <a:rPr lang="en-GB" dirty="0">
                <a:latin typeface="Twinkl" panose="02000000000000000000" pitchFamily="2" charset="0"/>
              </a:rPr>
              <a:t>Art/Life Learning/RE</a:t>
            </a:r>
          </a:p>
          <a:p>
            <a:r>
              <a:rPr lang="en-GB" dirty="0">
                <a:latin typeface="Twinkl" panose="02000000000000000000" pitchFamily="2" charset="0"/>
              </a:rPr>
              <a:t>History/ Geography</a:t>
            </a:r>
          </a:p>
        </p:txBody>
      </p:sp>
      <p:sp>
        <p:nvSpPr>
          <p:cNvPr id="3" name="Title 2">
            <a:extLst>
              <a:ext uri="{FF2B5EF4-FFF2-40B4-BE49-F238E27FC236}">
                <a16:creationId xmlns:a16="http://schemas.microsoft.com/office/drawing/2014/main" id="{FFC29679-66E0-44A7-A585-3F823FD58733}"/>
              </a:ext>
            </a:extLst>
          </p:cNvPr>
          <p:cNvSpPr>
            <a:spLocks noGrp="1"/>
          </p:cNvSpPr>
          <p:nvPr>
            <p:ph type="title"/>
          </p:nvPr>
        </p:nvSpPr>
        <p:spPr/>
        <p:txBody>
          <a:bodyPr/>
          <a:lstStyle/>
          <a:p>
            <a:r>
              <a:rPr lang="en-GB" dirty="0">
                <a:latin typeface="Twinkl" panose="02000000000000000000" pitchFamily="2" charset="0"/>
              </a:rPr>
              <a:t>A Typical Day</a:t>
            </a:r>
          </a:p>
        </p:txBody>
      </p:sp>
      <p:pic>
        <p:nvPicPr>
          <p:cNvPr id="4" name="Picture 3">
            <a:extLst>
              <a:ext uri="{FF2B5EF4-FFF2-40B4-BE49-F238E27FC236}">
                <a16:creationId xmlns:a16="http://schemas.microsoft.com/office/drawing/2014/main" id="{CE27A095-3812-464A-B3FE-6C3042CF9942}"/>
              </a:ext>
            </a:extLst>
          </p:cNvPr>
          <p:cNvPicPr>
            <a:picLocks noChangeAspect="1"/>
          </p:cNvPicPr>
          <p:nvPr/>
        </p:nvPicPr>
        <p:blipFill rotWithShape="1">
          <a:blip r:embed="rId3"/>
          <a:srcRect b="55509"/>
          <a:stretch/>
        </p:blipFill>
        <p:spPr>
          <a:xfrm>
            <a:off x="2769115" y="2739025"/>
            <a:ext cx="1023673" cy="1078326"/>
          </a:xfrm>
          <a:prstGeom prst="rect">
            <a:avLst/>
          </a:prstGeom>
        </p:spPr>
      </p:pic>
      <p:pic>
        <p:nvPicPr>
          <p:cNvPr id="5" name="Picture 4">
            <a:extLst>
              <a:ext uri="{FF2B5EF4-FFF2-40B4-BE49-F238E27FC236}">
                <a16:creationId xmlns:a16="http://schemas.microsoft.com/office/drawing/2014/main" id="{3CA71CA7-4A58-41E7-A3B5-34B34E949F62}"/>
              </a:ext>
            </a:extLst>
          </p:cNvPr>
          <p:cNvPicPr>
            <a:picLocks noChangeAspect="1"/>
          </p:cNvPicPr>
          <p:nvPr/>
        </p:nvPicPr>
        <p:blipFill rotWithShape="1">
          <a:blip r:embed="rId3"/>
          <a:srcRect l="-334" t="59052" r="15608" b="-3543"/>
          <a:stretch/>
        </p:blipFill>
        <p:spPr>
          <a:xfrm>
            <a:off x="7720097" y="2739025"/>
            <a:ext cx="867311" cy="1078326"/>
          </a:xfrm>
          <a:prstGeom prst="rect">
            <a:avLst/>
          </a:prstGeom>
        </p:spPr>
      </p:pic>
    </p:spTree>
    <p:extLst>
      <p:ext uri="{BB962C8B-B14F-4D97-AF65-F5344CB8AC3E}">
        <p14:creationId xmlns:p14="http://schemas.microsoft.com/office/powerpoint/2010/main" val="2094583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04529" y="2726711"/>
            <a:ext cx="6302287" cy="1686263"/>
          </a:xfrm>
        </p:spPr>
        <p:txBody>
          <a:bodyPr/>
          <a:lstStyle/>
          <a:p>
            <a:r>
              <a:rPr lang="en-GB" dirty="0">
                <a:latin typeface="Twinkl" panose="02000000000000000000" pitchFamily="2" charset="0"/>
              </a:rPr>
              <a:t>Each Year 2 class will have 1 hour weekly sessions led by </a:t>
            </a:r>
            <a:r>
              <a:rPr lang="en-GB" b="1" dirty="0">
                <a:latin typeface="Twinkl" panose="02000000000000000000" pitchFamily="2" charset="0"/>
              </a:rPr>
              <a:t>Miss Thomas</a:t>
            </a:r>
            <a:r>
              <a:rPr lang="en-GB" dirty="0">
                <a:latin typeface="Twinkl" panose="02000000000000000000" pitchFamily="2" charset="0"/>
              </a:rPr>
              <a:t>. </a:t>
            </a:r>
          </a:p>
          <a:p>
            <a:r>
              <a:rPr lang="en-GB" dirty="0">
                <a:latin typeface="Twinkl" panose="02000000000000000000" pitchFamily="2" charset="0"/>
              </a:rPr>
              <a:t>Children will need to wear wellington boots, all in one rain suit these should be placed ideally in a blue drawstring bag and will remain in school. </a:t>
            </a:r>
          </a:p>
          <a:p>
            <a:r>
              <a:rPr lang="en-GB" dirty="0">
                <a:latin typeface="Twinkl" panose="02000000000000000000" pitchFamily="2" charset="0"/>
              </a:rPr>
              <a:t> </a:t>
            </a:r>
          </a:p>
          <a:p>
            <a:r>
              <a:rPr lang="en-GB" sz="2400" b="1" dirty="0">
                <a:latin typeface="Twinkl" panose="02000000000000000000" pitchFamily="2" charset="0"/>
              </a:rPr>
              <a:t>Monday- Squirrel and Vole Class</a:t>
            </a:r>
          </a:p>
          <a:p>
            <a:r>
              <a:rPr lang="en-GB" sz="2400" b="1" dirty="0">
                <a:latin typeface="Twinkl" panose="02000000000000000000" pitchFamily="2" charset="0"/>
              </a:rPr>
              <a:t>Tuesday- Rabbit Class </a:t>
            </a:r>
          </a:p>
          <a:p>
            <a:endParaRPr lang="en-GB" sz="3200" dirty="0">
              <a:latin typeface="Twinkl" panose="02000000000000000000" pitchFamily="2" charset="0"/>
            </a:endParaRPr>
          </a:p>
          <a:p>
            <a:endParaRPr lang="en-GB" dirty="0"/>
          </a:p>
        </p:txBody>
      </p:sp>
      <p:sp>
        <p:nvSpPr>
          <p:cNvPr id="3" name="Title 2"/>
          <p:cNvSpPr>
            <a:spLocks noGrp="1"/>
          </p:cNvSpPr>
          <p:nvPr>
            <p:ph type="title"/>
          </p:nvPr>
        </p:nvSpPr>
        <p:spPr/>
        <p:txBody>
          <a:bodyPr/>
          <a:lstStyle/>
          <a:p>
            <a:r>
              <a:rPr lang="en-GB" dirty="0">
                <a:latin typeface="Twinkl" panose="02000000000000000000" pitchFamily="2" charset="0"/>
              </a:rPr>
              <a:t>Forest School</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11187"/>
          <a:stretch/>
        </p:blipFill>
        <p:spPr>
          <a:xfrm>
            <a:off x="8388578" y="2867186"/>
            <a:ext cx="3600222" cy="3467353"/>
          </a:xfrm>
          <a:prstGeom prst="rect">
            <a:avLst/>
          </a:prstGeom>
        </p:spPr>
      </p:pic>
      <p:pic>
        <p:nvPicPr>
          <p:cNvPr id="4" name="Picture 22">
            <a:extLst>
              <a:ext uri="{FF2B5EF4-FFF2-40B4-BE49-F238E27FC236}">
                <a16:creationId xmlns:a16="http://schemas.microsoft.com/office/drawing/2014/main" id="{E538B9A6-9E7C-91FE-7DE7-4A78FDAD8F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3006" y="2867185"/>
            <a:ext cx="2357168" cy="3467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056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8B9D37-0AA5-8562-83B1-D4D946509ECA}"/>
              </a:ext>
            </a:extLst>
          </p:cNvPr>
          <p:cNvSpPr>
            <a:spLocks noGrp="1"/>
          </p:cNvSpPr>
          <p:nvPr>
            <p:ph type="title"/>
          </p:nvPr>
        </p:nvSpPr>
        <p:spPr/>
        <p:txBody>
          <a:bodyPr/>
          <a:lstStyle/>
          <a:p>
            <a:r>
              <a:rPr lang="en-US" dirty="0">
                <a:latin typeface="Twinkl" panose="02000000000000000000" pitchFamily="2" charset="0"/>
              </a:rPr>
              <a:t>Uniform</a:t>
            </a:r>
            <a:endParaRPr lang="en-GB" dirty="0">
              <a:latin typeface="Twinkl" panose="02000000000000000000" pitchFamily="2" charset="0"/>
            </a:endParaRPr>
          </a:p>
        </p:txBody>
      </p:sp>
      <p:pic>
        <p:nvPicPr>
          <p:cNvPr id="2050" name="Picture 2" descr="A poster with different types of clothes&#10;&#10;Description automatically generated">
            <a:extLst>
              <a:ext uri="{FF2B5EF4-FFF2-40B4-BE49-F238E27FC236}">
                <a16:creationId xmlns:a16="http://schemas.microsoft.com/office/drawing/2014/main" id="{1E3130DD-5622-44AA-0960-0EF0940E59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6275" y="927652"/>
            <a:ext cx="4072525" cy="576074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 Placeholder 1">
            <a:extLst>
              <a:ext uri="{FF2B5EF4-FFF2-40B4-BE49-F238E27FC236}">
                <a16:creationId xmlns:a16="http://schemas.microsoft.com/office/drawing/2014/main" id="{AA1B2137-C61F-4BCF-B97D-6C06B4711A49}"/>
              </a:ext>
            </a:extLst>
          </p:cNvPr>
          <p:cNvSpPr>
            <a:spLocks noGrp="1"/>
          </p:cNvSpPr>
          <p:nvPr>
            <p:ph type="body" idx="1"/>
          </p:nvPr>
        </p:nvSpPr>
        <p:spPr>
          <a:xfrm>
            <a:off x="137160" y="2590801"/>
            <a:ext cx="7999675" cy="1496568"/>
          </a:xfrm>
        </p:spPr>
        <p:txBody>
          <a:bodyPr/>
          <a:lstStyle/>
          <a:p>
            <a:r>
              <a:rPr lang="en-GB" sz="2000" dirty="0">
                <a:latin typeface="Twinkl" panose="02000000000000000000" pitchFamily="2" charset="0"/>
              </a:rPr>
              <a:t>Please ensure your child is wearing the correct uniform that follows the school policy and that all items are </a:t>
            </a:r>
            <a:r>
              <a:rPr lang="en-GB" sz="2000" b="1" dirty="0">
                <a:latin typeface="Twinkl" panose="02000000000000000000" pitchFamily="2" charset="0"/>
              </a:rPr>
              <a:t>labelled</a:t>
            </a:r>
            <a:r>
              <a:rPr lang="en-GB" sz="2000" dirty="0">
                <a:latin typeface="Twinkl" panose="02000000000000000000" pitchFamily="2" charset="0"/>
              </a:rPr>
              <a:t>. Children in Year 2 should still bring a book bag to school and only have one key-ring on them.</a:t>
            </a:r>
          </a:p>
          <a:p>
            <a:endParaRPr lang="en-GB" sz="2000" dirty="0">
              <a:latin typeface="Twinkl" panose="02000000000000000000" pitchFamily="2" charset="0"/>
            </a:endParaRPr>
          </a:p>
          <a:p>
            <a:r>
              <a:rPr lang="en-GB" sz="2000" dirty="0">
                <a:latin typeface="Twinkl" panose="02000000000000000000" pitchFamily="2" charset="0"/>
              </a:rPr>
              <a:t>Standard analogue watches are permitted from Year 2 upwards. No smartwatches or digital watches are permitted at school.  </a:t>
            </a:r>
          </a:p>
          <a:p>
            <a:endParaRPr lang="en-GB" sz="2000">
              <a:latin typeface="Twinkl" panose="02000000000000000000" pitchFamily="2" charset="0"/>
            </a:endParaRPr>
          </a:p>
          <a:p>
            <a:r>
              <a:rPr lang="en-GB" sz="2000" dirty="0">
                <a:latin typeface="Twinkl" panose="02000000000000000000" pitchFamily="2" charset="0"/>
              </a:rPr>
              <a:t>One small, plain, stud earring in each earlobe is permitted. Children will need to be able to remove these themselves for all P.E. sessions. However, if you wish your child to continue wearing their earrings during PE then you will need to complete a disclaimer form.</a:t>
            </a:r>
          </a:p>
          <a:p>
            <a:endParaRPr lang="en-GB" sz="2000" dirty="0"/>
          </a:p>
        </p:txBody>
      </p:sp>
    </p:spTree>
    <p:extLst>
      <p:ext uri="{BB962C8B-B14F-4D97-AF65-F5344CB8AC3E}">
        <p14:creationId xmlns:p14="http://schemas.microsoft.com/office/powerpoint/2010/main" val="2819478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27380" y="2590800"/>
            <a:ext cx="6736030" cy="1673225"/>
          </a:xfrm>
        </p:spPr>
        <p:txBody>
          <a:bodyPr/>
          <a:lstStyle/>
          <a:p>
            <a:r>
              <a:rPr lang="en-GB" dirty="0">
                <a:latin typeface="Twinkl" panose="02000000000000000000" pitchFamily="2" charset="0"/>
              </a:rPr>
              <a:t>On Wednesday children will have PE sessions. Children will be expected come into school wearing their PE kits and will remain in their kits all day.</a:t>
            </a:r>
          </a:p>
          <a:p>
            <a:endParaRPr lang="en-GB" dirty="0">
              <a:latin typeface="Twinkl" panose="02000000000000000000" pitchFamily="2" charset="0"/>
            </a:endParaRPr>
          </a:p>
          <a:p>
            <a:r>
              <a:rPr lang="en-GB" dirty="0">
                <a:latin typeface="Twinkl" panose="02000000000000000000" pitchFamily="2" charset="0"/>
              </a:rPr>
              <a:t>Please ensure all PE kits are in in line with the school’s uniform policy. </a:t>
            </a:r>
          </a:p>
        </p:txBody>
      </p:sp>
      <p:sp>
        <p:nvSpPr>
          <p:cNvPr id="3" name="Title 2"/>
          <p:cNvSpPr>
            <a:spLocks noGrp="1"/>
          </p:cNvSpPr>
          <p:nvPr>
            <p:ph type="title"/>
          </p:nvPr>
        </p:nvSpPr>
        <p:spPr/>
        <p:txBody>
          <a:bodyPr/>
          <a:lstStyle/>
          <a:p>
            <a:r>
              <a:rPr lang="en-GB" dirty="0">
                <a:latin typeface="Twinkl" panose="02000000000000000000" pitchFamily="2" charset="0"/>
              </a:rPr>
              <a:t>PE</a:t>
            </a:r>
          </a:p>
        </p:txBody>
      </p:sp>
      <p:pic>
        <p:nvPicPr>
          <p:cNvPr id="5" name="Picture 4" descr="A poster of a variety of clothes&#10;&#10;Description automatically generated">
            <a:extLst>
              <a:ext uri="{FF2B5EF4-FFF2-40B4-BE49-F238E27FC236}">
                <a16:creationId xmlns:a16="http://schemas.microsoft.com/office/drawing/2014/main" id="{45E1A03D-BBB6-46D5-9AA8-875B1134E7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1461" y="82743"/>
            <a:ext cx="4707303" cy="665866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199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E12D3CF-C564-477E-AD34-5DEBD7EAA558}"/>
              </a:ext>
            </a:extLst>
          </p:cNvPr>
          <p:cNvSpPr>
            <a:spLocks noGrp="1"/>
          </p:cNvSpPr>
          <p:nvPr>
            <p:ph type="body" idx="1"/>
          </p:nvPr>
        </p:nvSpPr>
        <p:spPr>
          <a:xfrm>
            <a:off x="251435" y="2728067"/>
            <a:ext cx="6754285" cy="1673225"/>
          </a:xfrm>
        </p:spPr>
        <p:txBody>
          <a:bodyPr/>
          <a:lstStyle/>
          <a:p>
            <a:r>
              <a:rPr lang="en-GB" dirty="0">
                <a:latin typeface="Twinkl" panose="02000000000000000000" pitchFamily="2" charset="0"/>
              </a:rPr>
              <a:t>Children will visit the library each week and be able to choose a book to take home. This is an additional book alongside their school reading book to promote a love of reading. We visit the library </a:t>
            </a:r>
            <a:r>
              <a:rPr lang="en-GB" b="1" dirty="0">
                <a:latin typeface="Twinkl" panose="02000000000000000000" pitchFamily="2" charset="0"/>
              </a:rPr>
              <a:t>every FRIDAY afternoon. </a:t>
            </a:r>
          </a:p>
          <a:p>
            <a:r>
              <a:rPr lang="en-GB" dirty="0">
                <a:latin typeface="Twinkl" panose="02000000000000000000" pitchFamily="2" charset="0"/>
              </a:rPr>
              <a:t>Please ensure library books are in book bags every Friday so your child can return and take a new book out.</a:t>
            </a:r>
          </a:p>
          <a:p>
            <a:endParaRPr lang="en-GB" dirty="0">
              <a:latin typeface="Twinkl" panose="02000000000000000000" pitchFamily="2" charset="0"/>
            </a:endParaRPr>
          </a:p>
          <a:p>
            <a:r>
              <a:rPr lang="en-GB" dirty="0">
                <a:latin typeface="Twinkl" panose="02000000000000000000" pitchFamily="2" charset="0"/>
              </a:rPr>
              <a:t> </a:t>
            </a:r>
          </a:p>
        </p:txBody>
      </p:sp>
      <p:sp>
        <p:nvSpPr>
          <p:cNvPr id="3" name="Title 2">
            <a:extLst>
              <a:ext uri="{FF2B5EF4-FFF2-40B4-BE49-F238E27FC236}">
                <a16:creationId xmlns:a16="http://schemas.microsoft.com/office/drawing/2014/main" id="{0BB09833-0BAE-4170-8591-09E2CE8016C7}"/>
              </a:ext>
            </a:extLst>
          </p:cNvPr>
          <p:cNvSpPr>
            <a:spLocks noGrp="1"/>
          </p:cNvSpPr>
          <p:nvPr>
            <p:ph type="title"/>
          </p:nvPr>
        </p:nvSpPr>
        <p:spPr/>
        <p:txBody>
          <a:bodyPr/>
          <a:lstStyle/>
          <a:p>
            <a:r>
              <a:rPr lang="en-GB" dirty="0">
                <a:latin typeface="Twinkl" panose="02000000000000000000" pitchFamily="2" charset="0"/>
              </a:rPr>
              <a:t>Library</a:t>
            </a:r>
          </a:p>
        </p:txBody>
      </p:sp>
      <p:pic>
        <p:nvPicPr>
          <p:cNvPr id="7" name="Picture 6">
            <a:extLst>
              <a:ext uri="{FF2B5EF4-FFF2-40B4-BE49-F238E27FC236}">
                <a16:creationId xmlns:a16="http://schemas.microsoft.com/office/drawing/2014/main" id="{032E85E2-A222-5D99-6A0E-9AF78578A178}"/>
              </a:ext>
            </a:extLst>
          </p:cNvPr>
          <p:cNvPicPr>
            <a:picLocks noChangeAspect="1"/>
          </p:cNvPicPr>
          <p:nvPr/>
        </p:nvPicPr>
        <p:blipFill>
          <a:blip r:embed="rId3"/>
          <a:stretch>
            <a:fillRect/>
          </a:stretch>
        </p:blipFill>
        <p:spPr>
          <a:xfrm>
            <a:off x="7028088" y="2743199"/>
            <a:ext cx="3707539" cy="2818955"/>
          </a:xfrm>
          <a:prstGeom prst="rect">
            <a:avLst/>
          </a:prstGeom>
        </p:spPr>
      </p:pic>
      <p:pic>
        <p:nvPicPr>
          <p:cNvPr id="9" name="Picture 8">
            <a:extLst>
              <a:ext uri="{FF2B5EF4-FFF2-40B4-BE49-F238E27FC236}">
                <a16:creationId xmlns:a16="http://schemas.microsoft.com/office/drawing/2014/main" id="{7D8CE7D9-2BAC-EB65-2FE8-A9943E08420D}"/>
              </a:ext>
            </a:extLst>
          </p:cNvPr>
          <p:cNvPicPr>
            <a:picLocks noChangeAspect="1"/>
          </p:cNvPicPr>
          <p:nvPr/>
        </p:nvPicPr>
        <p:blipFill>
          <a:blip r:embed="rId4"/>
          <a:stretch>
            <a:fillRect/>
          </a:stretch>
        </p:blipFill>
        <p:spPr>
          <a:xfrm rot="16584829">
            <a:off x="9754368" y="4567549"/>
            <a:ext cx="2427394" cy="1781460"/>
          </a:xfrm>
          <a:prstGeom prst="rect">
            <a:avLst/>
          </a:prstGeom>
        </p:spPr>
      </p:pic>
    </p:spTree>
    <p:extLst>
      <p:ext uri="{BB962C8B-B14F-4D97-AF65-F5344CB8AC3E}">
        <p14:creationId xmlns:p14="http://schemas.microsoft.com/office/powerpoint/2010/main" val="431624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20B54F-E31F-4C1B-8337-CFC5DA03FA7C}"/>
              </a:ext>
            </a:extLst>
          </p:cNvPr>
          <p:cNvSpPr>
            <a:spLocks noGrp="1"/>
          </p:cNvSpPr>
          <p:nvPr>
            <p:ph type="body" idx="1"/>
          </p:nvPr>
        </p:nvSpPr>
        <p:spPr>
          <a:xfrm>
            <a:off x="318054" y="2683428"/>
            <a:ext cx="9497484" cy="1673225"/>
          </a:xfrm>
        </p:spPr>
        <p:txBody>
          <a:bodyPr/>
          <a:lstStyle/>
          <a:p>
            <a:r>
              <a:rPr lang="en-GB" sz="2400" dirty="0">
                <a:latin typeface="Twinkl" panose="02000000000000000000" pitchFamily="2" charset="0"/>
              </a:rPr>
              <a:t>We are passionate about bring the curriculum to life for our children and have some wonderful events to look forward to this year. </a:t>
            </a:r>
          </a:p>
          <a:p>
            <a:endParaRPr lang="en-GB" sz="800" dirty="0">
              <a:latin typeface="Twinkl" panose="02000000000000000000" pitchFamily="2" charset="0"/>
            </a:endParaRPr>
          </a:p>
          <a:p>
            <a:r>
              <a:rPr lang="en-GB" sz="2000" dirty="0">
                <a:latin typeface="Twinkl" panose="02000000000000000000" pitchFamily="2" charset="0"/>
              </a:rPr>
              <a:t>Including;</a:t>
            </a:r>
          </a:p>
          <a:p>
            <a:pPr marL="457200" indent="-457200">
              <a:buFont typeface="Arial" panose="020B0604020202020204" pitchFamily="34" charset="0"/>
              <a:buChar char="•"/>
            </a:pPr>
            <a:r>
              <a:rPr lang="en-GB" sz="2000" dirty="0">
                <a:latin typeface="Twinkl" panose="02000000000000000000" pitchFamily="2" charset="0"/>
              </a:rPr>
              <a:t>Trip to the British Wildlife Centre</a:t>
            </a:r>
          </a:p>
          <a:p>
            <a:pPr marL="457200" indent="-457200">
              <a:buFont typeface="Arial" panose="020B0604020202020204" pitchFamily="34" charset="0"/>
              <a:buChar char="•"/>
            </a:pPr>
            <a:r>
              <a:rPr lang="en-GB" sz="2000" dirty="0">
                <a:latin typeface="Twinkl" panose="02000000000000000000" pitchFamily="2" charset="0"/>
              </a:rPr>
              <a:t>Visits to our local area</a:t>
            </a:r>
          </a:p>
          <a:p>
            <a:pPr marL="457200" indent="-457200">
              <a:buFont typeface="Arial" panose="020B0604020202020204" pitchFamily="34" charset="0"/>
              <a:buChar char="•"/>
            </a:pPr>
            <a:r>
              <a:rPr lang="en-GB" sz="2000" dirty="0">
                <a:latin typeface="Twinkl" panose="02000000000000000000" pitchFamily="2" charset="0"/>
              </a:rPr>
              <a:t>Dress up days- Nurses and Soldiers </a:t>
            </a:r>
          </a:p>
          <a:p>
            <a:pPr marL="457200" indent="-457200">
              <a:buFont typeface="Arial" panose="020B0604020202020204" pitchFamily="34" charset="0"/>
              <a:buChar char="•"/>
            </a:pPr>
            <a:r>
              <a:rPr lang="en-GB" sz="2000" dirty="0">
                <a:latin typeface="Twinkl" panose="02000000000000000000" pitchFamily="2" charset="0"/>
              </a:rPr>
              <a:t>Theme days </a:t>
            </a:r>
          </a:p>
          <a:p>
            <a:pPr marL="457200" indent="-457200">
              <a:buFont typeface="Arial" panose="020B0604020202020204" pitchFamily="34" charset="0"/>
              <a:buChar char="•"/>
            </a:pPr>
            <a:r>
              <a:rPr lang="en-GB" sz="2000" dirty="0">
                <a:latin typeface="Twinkl" panose="02000000000000000000" pitchFamily="2" charset="0"/>
              </a:rPr>
              <a:t>Cricket Coaching sessions </a:t>
            </a:r>
          </a:p>
          <a:p>
            <a:pPr marL="457200" indent="-457200">
              <a:buFont typeface="Arial" panose="020B0604020202020204" pitchFamily="34" charset="0"/>
              <a:buChar char="•"/>
            </a:pPr>
            <a:r>
              <a:rPr lang="en-GB" sz="2000" dirty="0">
                <a:latin typeface="Twinkl" panose="02000000000000000000" pitchFamily="2" charset="0"/>
              </a:rPr>
              <a:t>Visitor talks- Illustrator and Epsom Fire Station</a:t>
            </a:r>
          </a:p>
          <a:p>
            <a:pPr marL="457200" indent="-457200">
              <a:buFont typeface="Arial" panose="020B0604020202020204" pitchFamily="34" charset="0"/>
              <a:buChar char="•"/>
            </a:pPr>
            <a:r>
              <a:rPr lang="en-GB" sz="2000" dirty="0">
                <a:latin typeface="Twinkl" panose="02000000000000000000" pitchFamily="2" charset="0"/>
              </a:rPr>
              <a:t>Partnership with Year 5 </a:t>
            </a:r>
          </a:p>
          <a:p>
            <a:pPr marL="457200" indent="-457200">
              <a:buFont typeface="Arial" panose="020B0604020202020204" pitchFamily="34" charset="0"/>
              <a:buChar char="•"/>
            </a:pPr>
            <a:endParaRPr lang="en-GB" sz="2000" dirty="0">
              <a:latin typeface="Twinkl" panose="02000000000000000000" pitchFamily="2" charset="0"/>
            </a:endParaRPr>
          </a:p>
          <a:p>
            <a:pPr marL="457200" indent="-457200">
              <a:buFont typeface="Arial" panose="020B0604020202020204" pitchFamily="34" charset="0"/>
              <a:buChar char="•"/>
            </a:pPr>
            <a:endParaRPr lang="en-GB" sz="2000" dirty="0">
              <a:latin typeface="Twinkl" panose="02000000000000000000" pitchFamily="2" charset="0"/>
            </a:endParaRPr>
          </a:p>
          <a:p>
            <a:pPr marL="457200" indent="-457200">
              <a:buFont typeface="Arial" panose="020B0604020202020204" pitchFamily="34" charset="0"/>
              <a:buChar char="•"/>
            </a:pPr>
            <a:endParaRPr lang="en-GB" dirty="0">
              <a:latin typeface="Twinkl" panose="02000000000000000000" pitchFamily="2" charset="0"/>
            </a:endParaRPr>
          </a:p>
        </p:txBody>
      </p:sp>
      <p:sp>
        <p:nvSpPr>
          <p:cNvPr id="3" name="Title 2">
            <a:extLst>
              <a:ext uri="{FF2B5EF4-FFF2-40B4-BE49-F238E27FC236}">
                <a16:creationId xmlns:a16="http://schemas.microsoft.com/office/drawing/2014/main" id="{6BF7D29D-8890-46D6-B624-52FC14076496}"/>
              </a:ext>
            </a:extLst>
          </p:cNvPr>
          <p:cNvSpPr>
            <a:spLocks noGrp="1"/>
          </p:cNvSpPr>
          <p:nvPr>
            <p:ph type="title"/>
          </p:nvPr>
        </p:nvSpPr>
        <p:spPr/>
        <p:txBody>
          <a:bodyPr/>
          <a:lstStyle/>
          <a:p>
            <a:r>
              <a:rPr lang="en-GB" dirty="0">
                <a:latin typeface="Twinkl" panose="02000000000000000000" pitchFamily="2" charset="0"/>
              </a:rPr>
              <a:t>Curriculum Enrichment</a:t>
            </a:r>
          </a:p>
        </p:txBody>
      </p:sp>
      <p:pic>
        <p:nvPicPr>
          <p:cNvPr id="4" name="Picture 3">
            <a:extLst>
              <a:ext uri="{FF2B5EF4-FFF2-40B4-BE49-F238E27FC236}">
                <a16:creationId xmlns:a16="http://schemas.microsoft.com/office/drawing/2014/main" id="{EF80E946-354E-4132-9CAA-D2DB7E1DBA40}"/>
              </a:ext>
            </a:extLst>
          </p:cNvPr>
          <p:cNvPicPr>
            <a:picLocks noChangeAspect="1"/>
          </p:cNvPicPr>
          <p:nvPr/>
        </p:nvPicPr>
        <p:blipFill>
          <a:blip r:embed="rId3"/>
          <a:stretch>
            <a:fillRect/>
          </a:stretch>
        </p:blipFill>
        <p:spPr>
          <a:xfrm>
            <a:off x="8693427" y="3728112"/>
            <a:ext cx="3007208" cy="2805143"/>
          </a:xfrm>
          <a:prstGeom prst="rect">
            <a:avLst/>
          </a:prstGeom>
        </p:spPr>
      </p:pic>
    </p:spTree>
    <p:extLst>
      <p:ext uri="{BB962C8B-B14F-4D97-AF65-F5344CB8AC3E}">
        <p14:creationId xmlns:p14="http://schemas.microsoft.com/office/powerpoint/2010/main" val="3286541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5D74B3F-BD8A-4CB1-A266-988BC833F778}"/>
              </a:ext>
            </a:extLst>
          </p:cNvPr>
          <p:cNvSpPr>
            <a:spLocks noGrp="1"/>
          </p:cNvSpPr>
          <p:nvPr>
            <p:ph type="body" idx="1"/>
          </p:nvPr>
        </p:nvSpPr>
        <p:spPr>
          <a:xfrm>
            <a:off x="185532" y="2557672"/>
            <a:ext cx="9082852" cy="1656521"/>
          </a:xfrm>
        </p:spPr>
        <p:txBody>
          <a:bodyPr/>
          <a:lstStyle/>
          <a:p>
            <a:r>
              <a:rPr lang="en-US" sz="3200" dirty="0">
                <a:latin typeface="Twinkl" panose="02000000000000000000" pitchFamily="2" charset="0"/>
              </a:rPr>
              <a:t>Do </a:t>
            </a:r>
            <a:r>
              <a:rPr lang="en-US" sz="3200" b="1" u="sng" dirty="0">
                <a:latin typeface="Twinkl" panose="02000000000000000000" pitchFamily="2" charset="0"/>
              </a:rPr>
              <a:t>you</a:t>
            </a:r>
            <a:r>
              <a:rPr lang="en-US" sz="3200" dirty="0">
                <a:latin typeface="Twinkl" panose="02000000000000000000" pitchFamily="2" charset="0"/>
              </a:rPr>
              <a:t> have a job in the field of science?</a:t>
            </a:r>
          </a:p>
          <a:p>
            <a:r>
              <a:rPr lang="en-US" dirty="0">
                <a:latin typeface="Twinkl" panose="02000000000000000000" pitchFamily="2" charset="0"/>
              </a:rPr>
              <a:t>We are looking for parents, friends of parents, or relatives, to come into school and talk a little about their career in science.</a:t>
            </a:r>
          </a:p>
          <a:p>
            <a:r>
              <a:rPr lang="en-US" u="sng" dirty="0">
                <a:latin typeface="Twinkl" panose="02000000000000000000" pitchFamily="2" charset="0"/>
              </a:rPr>
              <a:t>Our Aim:</a:t>
            </a:r>
          </a:p>
          <a:p>
            <a:r>
              <a:rPr lang="en-US" dirty="0">
                <a:latin typeface="Twinkl" panose="02000000000000000000" pitchFamily="2" charset="0"/>
              </a:rPr>
              <a:t>We want our children to be inspired and amazed by the vast number of jobs available and accessible to them.</a:t>
            </a:r>
          </a:p>
          <a:p>
            <a:r>
              <a:rPr lang="en-US" dirty="0">
                <a:latin typeface="Twinkl" panose="02000000000000000000" pitchFamily="2" charset="0"/>
              </a:rPr>
              <a:t>PLEASE fill in the volunteer contact sheet and </a:t>
            </a:r>
            <a:r>
              <a:rPr lang="en-US" dirty="0" err="1">
                <a:latin typeface="Twinkl" panose="02000000000000000000" pitchFamily="2" charset="0"/>
              </a:rPr>
              <a:t>Mrs</a:t>
            </a:r>
            <a:r>
              <a:rPr lang="en-US" dirty="0">
                <a:latin typeface="Twinkl" panose="02000000000000000000" pitchFamily="2" charset="0"/>
              </a:rPr>
              <a:t> Williams will be in touch.</a:t>
            </a:r>
            <a:endParaRPr lang="en-GB" dirty="0">
              <a:latin typeface="Twinkl" panose="02000000000000000000" pitchFamily="2" charset="0"/>
            </a:endParaRPr>
          </a:p>
          <a:p>
            <a:endParaRPr lang="en-GB" sz="2400" dirty="0">
              <a:latin typeface="Twinkl" panose="02000000000000000000" pitchFamily="2" charset="0"/>
            </a:endParaRPr>
          </a:p>
        </p:txBody>
      </p:sp>
      <p:sp>
        <p:nvSpPr>
          <p:cNvPr id="3" name="Title 2">
            <a:extLst>
              <a:ext uri="{FF2B5EF4-FFF2-40B4-BE49-F238E27FC236}">
                <a16:creationId xmlns:a16="http://schemas.microsoft.com/office/drawing/2014/main" id="{068003BA-5D5F-45D1-A2DC-97E962DED532}"/>
              </a:ext>
            </a:extLst>
          </p:cNvPr>
          <p:cNvSpPr>
            <a:spLocks noGrp="1"/>
          </p:cNvSpPr>
          <p:nvPr>
            <p:ph type="title"/>
          </p:nvPr>
        </p:nvSpPr>
        <p:spPr/>
        <p:txBody>
          <a:bodyPr/>
          <a:lstStyle/>
          <a:p>
            <a:r>
              <a:rPr lang="en-GB" dirty="0">
                <a:latin typeface="Twinkl" panose="02000000000000000000" pitchFamily="2" charset="0"/>
              </a:rPr>
              <a:t>Scientist Day </a:t>
            </a:r>
          </a:p>
        </p:txBody>
      </p:sp>
      <p:pic>
        <p:nvPicPr>
          <p:cNvPr id="4" name="Picture 3">
            <a:extLst>
              <a:ext uri="{FF2B5EF4-FFF2-40B4-BE49-F238E27FC236}">
                <a16:creationId xmlns:a16="http://schemas.microsoft.com/office/drawing/2014/main" id="{577CED3A-247B-4C3E-905B-FE66A1353851}"/>
              </a:ext>
            </a:extLst>
          </p:cNvPr>
          <p:cNvPicPr>
            <a:picLocks noChangeAspect="1"/>
          </p:cNvPicPr>
          <p:nvPr/>
        </p:nvPicPr>
        <p:blipFill>
          <a:blip r:embed="rId3"/>
          <a:stretch>
            <a:fillRect/>
          </a:stretch>
        </p:blipFill>
        <p:spPr>
          <a:xfrm>
            <a:off x="9118192" y="3051597"/>
            <a:ext cx="2870608" cy="2325192"/>
          </a:xfrm>
          <a:prstGeom prst="rect">
            <a:avLst/>
          </a:prstGeom>
        </p:spPr>
      </p:pic>
    </p:spTree>
    <p:extLst>
      <p:ext uri="{BB962C8B-B14F-4D97-AF65-F5344CB8AC3E}">
        <p14:creationId xmlns:p14="http://schemas.microsoft.com/office/powerpoint/2010/main" val="2692486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DF9ADDA-FCD7-4899-BDBF-D1FF1D22CC93}"/>
              </a:ext>
            </a:extLst>
          </p:cNvPr>
          <p:cNvSpPr>
            <a:spLocks noGrp="1"/>
          </p:cNvSpPr>
          <p:nvPr>
            <p:ph type="body" idx="1"/>
          </p:nvPr>
        </p:nvSpPr>
        <p:spPr>
          <a:xfrm>
            <a:off x="203200" y="2743200"/>
            <a:ext cx="9064547" cy="1673225"/>
          </a:xfrm>
        </p:spPr>
        <p:txBody>
          <a:bodyPr/>
          <a:lstStyle/>
          <a:p>
            <a:r>
              <a:rPr lang="en-GB" dirty="0">
                <a:latin typeface="Twinkl" panose="02000000000000000000" pitchFamily="2" charset="0"/>
              </a:rPr>
              <a:t>Over the course of the year if you wish to celebrate your child’s birthday please refrain from bringing in sweets or treats for the class. Instead, we suggest a class book donation. </a:t>
            </a:r>
          </a:p>
          <a:p>
            <a:endParaRPr lang="en-GB" dirty="0"/>
          </a:p>
        </p:txBody>
      </p:sp>
      <p:sp>
        <p:nvSpPr>
          <p:cNvPr id="3" name="Title 2">
            <a:extLst>
              <a:ext uri="{FF2B5EF4-FFF2-40B4-BE49-F238E27FC236}">
                <a16:creationId xmlns:a16="http://schemas.microsoft.com/office/drawing/2014/main" id="{F391B85C-3925-4C82-AF1A-14CFF175C51D}"/>
              </a:ext>
            </a:extLst>
          </p:cNvPr>
          <p:cNvSpPr>
            <a:spLocks noGrp="1"/>
          </p:cNvSpPr>
          <p:nvPr>
            <p:ph type="title"/>
          </p:nvPr>
        </p:nvSpPr>
        <p:spPr/>
        <p:txBody>
          <a:bodyPr/>
          <a:lstStyle/>
          <a:p>
            <a:r>
              <a:rPr lang="en-GB" dirty="0">
                <a:latin typeface="Twinkl" panose="02000000000000000000" pitchFamily="2" charset="0"/>
              </a:rPr>
              <a:t>Birthdays </a:t>
            </a:r>
          </a:p>
        </p:txBody>
      </p:sp>
      <p:pic>
        <p:nvPicPr>
          <p:cNvPr id="4" name="Picture 3">
            <a:extLst>
              <a:ext uri="{FF2B5EF4-FFF2-40B4-BE49-F238E27FC236}">
                <a16:creationId xmlns:a16="http://schemas.microsoft.com/office/drawing/2014/main" id="{A3A94F4A-84DF-4F3F-BAE1-16505D984772}"/>
              </a:ext>
            </a:extLst>
          </p:cNvPr>
          <p:cNvPicPr>
            <a:picLocks noChangeAspect="1"/>
          </p:cNvPicPr>
          <p:nvPr/>
        </p:nvPicPr>
        <p:blipFill>
          <a:blip r:embed="rId3"/>
          <a:stretch>
            <a:fillRect/>
          </a:stretch>
        </p:blipFill>
        <p:spPr>
          <a:xfrm>
            <a:off x="9267747" y="2743200"/>
            <a:ext cx="2721053" cy="3823251"/>
          </a:xfrm>
          <a:prstGeom prst="rect">
            <a:avLst/>
          </a:prstGeom>
        </p:spPr>
      </p:pic>
    </p:spTree>
    <p:extLst>
      <p:ext uri="{BB962C8B-B14F-4D97-AF65-F5344CB8AC3E}">
        <p14:creationId xmlns:p14="http://schemas.microsoft.com/office/powerpoint/2010/main" val="781000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5E5E5C-868A-4B6A-BA7E-74D11C4C2FD3}"/>
              </a:ext>
            </a:extLst>
          </p:cNvPr>
          <p:cNvSpPr>
            <a:spLocks noGrp="1"/>
          </p:cNvSpPr>
          <p:nvPr>
            <p:ph type="body" idx="1"/>
          </p:nvPr>
        </p:nvSpPr>
        <p:spPr>
          <a:xfrm>
            <a:off x="172278" y="2743200"/>
            <a:ext cx="7818783" cy="1524001"/>
          </a:xfrm>
        </p:spPr>
        <p:txBody>
          <a:bodyPr/>
          <a:lstStyle/>
          <a:p>
            <a:r>
              <a:rPr lang="en-GB" dirty="0">
                <a:latin typeface="Twinkl" panose="02000000000000000000" pitchFamily="2" charset="0"/>
              </a:rPr>
              <a:t>Each week we will choose a Values Award winner a Star of the Week and Superstar of the Week who can choose a prize e.g. bring in a teddy for the day, hot chocolate, non- uniform day. </a:t>
            </a:r>
          </a:p>
          <a:p>
            <a:endParaRPr lang="en-GB" sz="200" dirty="0">
              <a:latin typeface="Twinkl" panose="02000000000000000000" pitchFamily="2" charset="0"/>
            </a:endParaRPr>
          </a:p>
          <a:p>
            <a:r>
              <a:rPr lang="en-GB" dirty="0">
                <a:latin typeface="Twinkl" panose="02000000000000000000" pitchFamily="2" charset="0"/>
              </a:rPr>
              <a:t>At the end of each term, class teacher will also award a Book Prize for one individual who has shown great progress, improvement or consistency that term. </a:t>
            </a:r>
          </a:p>
        </p:txBody>
      </p:sp>
      <p:sp>
        <p:nvSpPr>
          <p:cNvPr id="3" name="Title 2">
            <a:extLst>
              <a:ext uri="{FF2B5EF4-FFF2-40B4-BE49-F238E27FC236}">
                <a16:creationId xmlns:a16="http://schemas.microsoft.com/office/drawing/2014/main" id="{563F8A25-3289-4942-9B06-D1006C4A2AE2}"/>
              </a:ext>
            </a:extLst>
          </p:cNvPr>
          <p:cNvSpPr>
            <a:spLocks noGrp="1"/>
          </p:cNvSpPr>
          <p:nvPr>
            <p:ph type="title"/>
          </p:nvPr>
        </p:nvSpPr>
        <p:spPr/>
        <p:txBody>
          <a:bodyPr/>
          <a:lstStyle/>
          <a:p>
            <a:r>
              <a:rPr lang="en-GB" dirty="0">
                <a:latin typeface="Twinkl" panose="02000000000000000000" pitchFamily="2" charset="0"/>
              </a:rPr>
              <a:t>Celebrating Great Learning </a:t>
            </a:r>
          </a:p>
        </p:txBody>
      </p:sp>
      <p:pic>
        <p:nvPicPr>
          <p:cNvPr id="4" name="Picture 3">
            <a:extLst>
              <a:ext uri="{FF2B5EF4-FFF2-40B4-BE49-F238E27FC236}">
                <a16:creationId xmlns:a16="http://schemas.microsoft.com/office/drawing/2014/main" id="{E398E893-6994-4BEA-9791-674B56F86212}"/>
              </a:ext>
            </a:extLst>
          </p:cNvPr>
          <p:cNvPicPr>
            <a:picLocks noChangeAspect="1"/>
          </p:cNvPicPr>
          <p:nvPr/>
        </p:nvPicPr>
        <p:blipFill>
          <a:blip r:embed="rId3"/>
          <a:stretch>
            <a:fillRect/>
          </a:stretch>
        </p:blipFill>
        <p:spPr>
          <a:xfrm>
            <a:off x="8242853" y="3049566"/>
            <a:ext cx="3641446" cy="2510016"/>
          </a:xfrm>
          <a:prstGeom prst="rect">
            <a:avLst/>
          </a:prstGeom>
        </p:spPr>
      </p:pic>
      <p:pic>
        <p:nvPicPr>
          <p:cNvPr id="5" name="Picture 4">
            <a:extLst>
              <a:ext uri="{FF2B5EF4-FFF2-40B4-BE49-F238E27FC236}">
                <a16:creationId xmlns:a16="http://schemas.microsoft.com/office/drawing/2014/main" id="{97DD2FE6-5C87-46C8-9FE9-C27E8DCB22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892662">
            <a:off x="9540768" y="4775045"/>
            <a:ext cx="2602682" cy="1836449"/>
          </a:xfrm>
          <a:prstGeom prst="rect">
            <a:avLst/>
          </a:prstGeom>
        </p:spPr>
      </p:pic>
      <p:pic>
        <p:nvPicPr>
          <p:cNvPr id="6" name="Picture 2" descr="Premium Vector | Golden ticket with stars and the inscription Admit one  Vector illustration 2023">
            <a:extLst>
              <a:ext uri="{FF2B5EF4-FFF2-40B4-BE49-F238E27FC236}">
                <a16:creationId xmlns:a16="http://schemas.microsoft.com/office/drawing/2014/main" id="{EC6C10C2-559F-4FB1-A2AD-52AB2951034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387" t="17415" r="10559" b="17541"/>
          <a:stretch/>
        </p:blipFill>
        <p:spPr bwMode="auto">
          <a:xfrm rot="1112322">
            <a:off x="8887602" y="1887088"/>
            <a:ext cx="3453464" cy="155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880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16C5400-AA8A-DCA1-5756-AB630B76B9D0}"/>
              </a:ext>
            </a:extLst>
          </p:cNvPr>
          <p:cNvSpPr>
            <a:spLocks noGrp="1"/>
          </p:cNvSpPr>
          <p:nvPr>
            <p:ph type="body" idx="1"/>
          </p:nvPr>
        </p:nvSpPr>
        <p:spPr>
          <a:xfrm>
            <a:off x="53009" y="2690192"/>
            <a:ext cx="6042991" cy="2279373"/>
          </a:xfrm>
        </p:spPr>
        <p:txBody>
          <a:bodyPr/>
          <a:lstStyle/>
          <a:p>
            <a:r>
              <a:rPr lang="en-GB" sz="2400" dirty="0">
                <a:latin typeface="Twinkl" panose="02000000000000000000" pitchFamily="2" charset="0"/>
              </a:rPr>
              <a:t>Open mornings/afternoons enable parents and carers to come into school and look through your child’s books. </a:t>
            </a:r>
          </a:p>
          <a:p>
            <a:endParaRPr lang="en-GB" sz="600" dirty="0">
              <a:latin typeface="Twinkl" panose="02000000000000000000" pitchFamily="2" charset="0"/>
            </a:endParaRPr>
          </a:p>
          <a:p>
            <a:r>
              <a:rPr lang="en-GB" sz="2400" dirty="0">
                <a:latin typeface="Twinkl" panose="02000000000000000000" pitchFamily="2" charset="0"/>
              </a:rPr>
              <a:t>They are scheduled every term, on different days and times to enable parents and carers to make necessary provisions and attend.</a:t>
            </a:r>
          </a:p>
          <a:p>
            <a:endParaRPr lang="en-GB" sz="1400" dirty="0">
              <a:latin typeface="Twinkl" panose="02000000000000000000" pitchFamily="2" charset="0"/>
            </a:endParaRPr>
          </a:p>
          <a:p>
            <a:r>
              <a:rPr lang="en-GB" sz="2400" dirty="0">
                <a:latin typeface="Twinkl" panose="02000000000000000000" pitchFamily="2" charset="0"/>
              </a:rPr>
              <a:t>Parent consultations will also take place before half term. </a:t>
            </a:r>
          </a:p>
        </p:txBody>
      </p:sp>
      <p:sp>
        <p:nvSpPr>
          <p:cNvPr id="3" name="Title 2">
            <a:extLst>
              <a:ext uri="{FF2B5EF4-FFF2-40B4-BE49-F238E27FC236}">
                <a16:creationId xmlns:a16="http://schemas.microsoft.com/office/drawing/2014/main" id="{E9CFE42B-2B0A-F8F4-F08C-C66005BB859F}"/>
              </a:ext>
            </a:extLst>
          </p:cNvPr>
          <p:cNvSpPr>
            <a:spLocks noGrp="1"/>
          </p:cNvSpPr>
          <p:nvPr>
            <p:ph type="title"/>
          </p:nvPr>
        </p:nvSpPr>
        <p:spPr/>
        <p:txBody>
          <a:bodyPr/>
          <a:lstStyle/>
          <a:p>
            <a:r>
              <a:rPr lang="en-US" dirty="0">
                <a:latin typeface="Twinkl" panose="02000000000000000000" pitchFamily="2" charset="0"/>
              </a:rPr>
              <a:t>Open Mornings and Afternoon</a:t>
            </a:r>
            <a:endParaRPr lang="en-GB" dirty="0">
              <a:latin typeface="Twinkl" panose="02000000000000000000" pitchFamily="2" charset="0"/>
            </a:endParaRPr>
          </a:p>
        </p:txBody>
      </p:sp>
      <p:pic>
        <p:nvPicPr>
          <p:cNvPr id="4" name="Picture 3">
            <a:extLst>
              <a:ext uri="{FF2B5EF4-FFF2-40B4-BE49-F238E27FC236}">
                <a16:creationId xmlns:a16="http://schemas.microsoft.com/office/drawing/2014/main" id="{F20762DF-0BC2-47A3-BD20-740587382A62}"/>
              </a:ext>
            </a:extLst>
          </p:cNvPr>
          <p:cNvPicPr>
            <a:picLocks noChangeAspect="1"/>
          </p:cNvPicPr>
          <p:nvPr/>
        </p:nvPicPr>
        <p:blipFill rotWithShape="1">
          <a:blip r:embed="rId3"/>
          <a:srcRect l="27827" t="37772" r="29564" b="23320"/>
          <a:stretch/>
        </p:blipFill>
        <p:spPr>
          <a:xfrm>
            <a:off x="6793948" y="3029917"/>
            <a:ext cx="5194852" cy="2667000"/>
          </a:xfrm>
          <a:prstGeom prst="rect">
            <a:avLst/>
          </a:prstGeom>
        </p:spPr>
      </p:pic>
    </p:spTree>
    <p:extLst>
      <p:ext uri="{BB962C8B-B14F-4D97-AF65-F5344CB8AC3E}">
        <p14:creationId xmlns:p14="http://schemas.microsoft.com/office/powerpoint/2010/main" val="2337242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CC3354E-41DA-4382-B95A-D4358B4AC9A2}"/>
              </a:ext>
            </a:extLst>
          </p:cNvPr>
          <p:cNvSpPr>
            <a:spLocks noGrp="1"/>
          </p:cNvSpPr>
          <p:nvPr>
            <p:ph type="body" idx="1"/>
          </p:nvPr>
        </p:nvSpPr>
        <p:spPr>
          <a:xfrm>
            <a:off x="203200" y="2726498"/>
            <a:ext cx="9497484" cy="1673225"/>
          </a:xfrm>
        </p:spPr>
        <p:txBody>
          <a:bodyPr/>
          <a:lstStyle/>
          <a:p>
            <a:r>
              <a:rPr lang="en-GB" sz="2400" dirty="0">
                <a:latin typeface="Twinkl" panose="02000000000000000000" pitchFamily="2" charset="0"/>
              </a:rPr>
              <a:t>The Learning Diary is a way of communicating between home and school. Every Friday we will place weekly learning sticker with important notices for the upcoming week. </a:t>
            </a:r>
          </a:p>
          <a:p>
            <a:r>
              <a:rPr lang="en-GB" sz="2400" dirty="0">
                <a:latin typeface="Twinkl" panose="02000000000000000000" pitchFamily="2" charset="0"/>
              </a:rPr>
              <a:t>In the diaries, we will also record when the children have read at school and you should record when you have read with your child at home. Children will read with an adult each week. </a:t>
            </a:r>
          </a:p>
          <a:p>
            <a:r>
              <a:rPr lang="en-GB" sz="2400" dirty="0">
                <a:latin typeface="Twinkl" panose="02000000000000000000" pitchFamily="2" charset="0"/>
              </a:rPr>
              <a:t>There is also a wealth of useful information, phonics support, term dates and a e-safety contract.</a:t>
            </a:r>
          </a:p>
          <a:p>
            <a:r>
              <a:rPr lang="en-GB" sz="2400" dirty="0">
                <a:latin typeface="Twinkl" panose="02000000000000000000" pitchFamily="2" charset="0"/>
              </a:rPr>
              <a:t>Please ensure that the learning diary is inside your child’s </a:t>
            </a:r>
          </a:p>
          <a:p>
            <a:r>
              <a:rPr lang="en-GB" sz="2400" dirty="0">
                <a:latin typeface="Twinkl" panose="02000000000000000000" pitchFamily="2" charset="0"/>
              </a:rPr>
              <a:t>bookbag daily, along with your child’s school reading book. </a:t>
            </a:r>
          </a:p>
          <a:p>
            <a:endParaRPr lang="en-GB" sz="2400" dirty="0">
              <a:latin typeface="Twinkl" panose="02000000000000000000" pitchFamily="2" charset="0"/>
            </a:endParaRPr>
          </a:p>
          <a:p>
            <a:endParaRPr lang="en-GB" dirty="0">
              <a:latin typeface="Twinkl" panose="02000000000000000000" pitchFamily="2" charset="0"/>
            </a:endParaRPr>
          </a:p>
        </p:txBody>
      </p:sp>
      <p:sp>
        <p:nvSpPr>
          <p:cNvPr id="3" name="Title 2">
            <a:extLst>
              <a:ext uri="{FF2B5EF4-FFF2-40B4-BE49-F238E27FC236}">
                <a16:creationId xmlns:a16="http://schemas.microsoft.com/office/drawing/2014/main" id="{4B392D9C-B790-4C5E-871D-555A3DC0FB8A}"/>
              </a:ext>
            </a:extLst>
          </p:cNvPr>
          <p:cNvSpPr>
            <a:spLocks noGrp="1"/>
          </p:cNvSpPr>
          <p:nvPr>
            <p:ph type="title"/>
          </p:nvPr>
        </p:nvSpPr>
        <p:spPr/>
        <p:txBody>
          <a:bodyPr/>
          <a:lstStyle/>
          <a:p>
            <a:r>
              <a:rPr lang="en-GB" dirty="0">
                <a:latin typeface="Twinkl" panose="02000000000000000000" pitchFamily="2" charset="0"/>
              </a:rPr>
              <a:t>Learning Diary</a:t>
            </a:r>
          </a:p>
        </p:txBody>
      </p:sp>
      <p:pic>
        <p:nvPicPr>
          <p:cNvPr id="5" name="Picture 4">
            <a:extLst>
              <a:ext uri="{FF2B5EF4-FFF2-40B4-BE49-F238E27FC236}">
                <a16:creationId xmlns:a16="http://schemas.microsoft.com/office/drawing/2014/main" id="{73C3B8BC-E160-A102-3489-6CA4A4AA2ABE}"/>
              </a:ext>
            </a:extLst>
          </p:cNvPr>
          <p:cNvPicPr>
            <a:picLocks noChangeAspect="1"/>
          </p:cNvPicPr>
          <p:nvPr/>
        </p:nvPicPr>
        <p:blipFill rotWithShape="1">
          <a:blip r:embed="rId3"/>
          <a:srcRect t="3777" r="5728"/>
          <a:stretch/>
        </p:blipFill>
        <p:spPr>
          <a:xfrm>
            <a:off x="9872211" y="3695632"/>
            <a:ext cx="2116589" cy="2976536"/>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051036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BDB8BE2-31FD-EB75-6CAF-08F25D09D961}"/>
              </a:ext>
            </a:extLst>
          </p:cNvPr>
          <p:cNvSpPr>
            <a:spLocks noGrp="1"/>
          </p:cNvSpPr>
          <p:nvPr>
            <p:ph type="body" idx="1"/>
          </p:nvPr>
        </p:nvSpPr>
        <p:spPr>
          <a:xfrm>
            <a:off x="371910" y="2590800"/>
            <a:ext cx="11130977" cy="2206487"/>
          </a:xfrm>
        </p:spPr>
        <p:txBody>
          <a:bodyPr/>
          <a:lstStyle/>
          <a:p>
            <a:r>
              <a:rPr lang="en-US" sz="3600" dirty="0">
                <a:latin typeface="Twinkl" panose="02000000000000000000" pitchFamily="2" charset="0"/>
              </a:rPr>
              <a:t>Ways you can support your child’s learning at home:</a:t>
            </a:r>
          </a:p>
          <a:p>
            <a:endParaRPr lang="en-US" sz="3600" dirty="0">
              <a:latin typeface="Twinkl" panose="02000000000000000000" pitchFamily="2" charset="0"/>
            </a:endParaRPr>
          </a:p>
          <a:p>
            <a:pPr marL="457200" indent="-457200">
              <a:buFont typeface="Arial" panose="020B0604020202020204" pitchFamily="34" charset="0"/>
              <a:buChar char="•"/>
            </a:pPr>
            <a:r>
              <a:rPr lang="en-US" dirty="0">
                <a:latin typeface="Twinkl" panose="02000000000000000000" pitchFamily="2" charset="0"/>
              </a:rPr>
              <a:t>Reading at home at least four times a week</a:t>
            </a:r>
          </a:p>
          <a:p>
            <a:pPr marL="457200" indent="-457200">
              <a:buFont typeface="Arial" panose="020B0604020202020204" pitchFamily="34" charset="0"/>
              <a:buChar char="•"/>
            </a:pPr>
            <a:r>
              <a:rPr lang="en-US" dirty="0">
                <a:latin typeface="Twinkl" panose="02000000000000000000" pitchFamily="2" charset="0"/>
              </a:rPr>
              <a:t>Complete weekly home learning task in ‘Home Learning Books’- </a:t>
            </a:r>
            <a:r>
              <a:rPr lang="en-US" dirty="0">
                <a:solidFill>
                  <a:srgbClr val="FF0000"/>
                </a:solidFill>
                <a:latin typeface="Twinkl" panose="02000000000000000000" pitchFamily="2" charset="0"/>
              </a:rPr>
              <a:t>books are </a:t>
            </a:r>
            <a:r>
              <a:rPr lang="en-US" b="1" dirty="0">
                <a:solidFill>
                  <a:srgbClr val="FF0000"/>
                </a:solidFill>
                <a:latin typeface="Twinkl" panose="02000000000000000000" pitchFamily="2" charset="0"/>
              </a:rPr>
              <a:t>not</a:t>
            </a:r>
            <a:r>
              <a:rPr lang="en-US" dirty="0">
                <a:solidFill>
                  <a:srgbClr val="FF0000"/>
                </a:solidFill>
                <a:latin typeface="Twinkl" panose="02000000000000000000" pitchFamily="2" charset="0"/>
              </a:rPr>
              <a:t> to be decorated</a:t>
            </a:r>
          </a:p>
          <a:p>
            <a:pPr marL="457200" indent="-457200">
              <a:buFont typeface="Arial" panose="020B0604020202020204" pitchFamily="34" charset="0"/>
              <a:buChar char="•"/>
            </a:pPr>
            <a:r>
              <a:rPr lang="en-US" dirty="0">
                <a:latin typeface="Twinkl" panose="02000000000000000000" pitchFamily="2" charset="0"/>
              </a:rPr>
              <a:t>Weekly spelling test practice (children will be tested)</a:t>
            </a:r>
          </a:p>
          <a:p>
            <a:pPr marL="457200" indent="-457200">
              <a:buFont typeface="Arial" panose="020B0604020202020204" pitchFamily="34" charset="0"/>
              <a:buChar char="•"/>
            </a:pPr>
            <a:r>
              <a:rPr lang="en-US" dirty="0">
                <a:latin typeface="Twinkl" panose="02000000000000000000" pitchFamily="2" charset="0"/>
              </a:rPr>
              <a:t>Focus common exception words and </a:t>
            </a:r>
            <a:r>
              <a:rPr lang="en-US">
                <a:latin typeface="Twinkl" panose="02000000000000000000" pitchFamily="2" charset="0"/>
              </a:rPr>
              <a:t>topic word of the week</a:t>
            </a:r>
            <a:endParaRPr lang="en-US" dirty="0">
              <a:latin typeface="Twinkl" panose="02000000000000000000" pitchFamily="2" charset="0"/>
            </a:endParaRPr>
          </a:p>
          <a:p>
            <a:pPr marL="457200" indent="-457200">
              <a:buFont typeface="Arial" panose="020B0604020202020204" pitchFamily="34" charset="0"/>
              <a:buChar char="•"/>
            </a:pPr>
            <a:r>
              <a:rPr lang="en-US" dirty="0" err="1">
                <a:latin typeface="Twinkl" panose="02000000000000000000" pitchFamily="2" charset="0"/>
              </a:rPr>
              <a:t>Numbots</a:t>
            </a:r>
            <a:r>
              <a:rPr lang="en-US" dirty="0">
                <a:latin typeface="Twinkl" panose="02000000000000000000" pitchFamily="2" charset="0"/>
              </a:rPr>
              <a:t> and Spelling Shed Games</a:t>
            </a:r>
          </a:p>
          <a:p>
            <a:pPr marL="457200" indent="-457200">
              <a:buFont typeface="Arial" panose="020B0604020202020204" pitchFamily="34" charset="0"/>
              <a:buChar char="•"/>
            </a:pPr>
            <a:endParaRPr lang="en-US" dirty="0">
              <a:latin typeface="Twinkl" panose="02000000000000000000" pitchFamily="2" charset="0"/>
            </a:endParaRPr>
          </a:p>
          <a:p>
            <a:pPr marL="457200" indent="-457200">
              <a:buFont typeface="Arial" panose="020B0604020202020204" pitchFamily="34" charset="0"/>
              <a:buChar char="•"/>
            </a:pPr>
            <a:endParaRPr lang="en-US" dirty="0">
              <a:latin typeface="Twinkl" panose="02000000000000000000" pitchFamily="2" charset="0"/>
            </a:endParaRPr>
          </a:p>
          <a:p>
            <a:endParaRPr lang="en-GB" dirty="0">
              <a:latin typeface="Twinkl" panose="02000000000000000000" pitchFamily="2" charset="0"/>
            </a:endParaRPr>
          </a:p>
        </p:txBody>
      </p:sp>
      <p:sp>
        <p:nvSpPr>
          <p:cNvPr id="3" name="Title 2">
            <a:extLst>
              <a:ext uri="{FF2B5EF4-FFF2-40B4-BE49-F238E27FC236}">
                <a16:creationId xmlns:a16="http://schemas.microsoft.com/office/drawing/2014/main" id="{046C60A0-9A63-4F22-DAE1-9CBE3DA4AE16}"/>
              </a:ext>
            </a:extLst>
          </p:cNvPr>
          <p:cNvSpPr>
            <a:spLocks noGrp="1"/>
          </p:cNvSpPr>
          <p:nvPr>
            <p:ph type="title"/>
          </p:nvPr>
        </p:nvSpPr>
        <p:spPr/>
        <p:txBody>
          <a:bodyPr/>
          <a:lstStyle/>
          <a:p>
            <a:r>
              <a:rPr lang="en-US" dirty="0">
                <a:latin typeface="Twinkl" panose="02000000000000000000" pitchFamily="2" charset="0"/>
              </a:rPr>
              <a:t>Home Learning </a:t>
            </a:r>
            <a:endParaRPr lang="en-GB" dirty="0">
              <a:latin typeface="Twinkl" panose="02000000000000000000" pitchFamily="2" charset="0"/>
            </a:endParaRPr>
          </a:p>
        </p:txBody>
      </p:sp>
    </p:spTree>
    <p:extLst>
      <p:ext uri="{BB962C8B-B14F-4D97-AF65-F5344CB8AC3E}">
        <p14:creationId xmlns:p14="http://schemas.microsoft.com/office/powerpoint/2010/main" val="1625266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62C072F-D333-4B64-FD6E-C187F20D062D}"/>
              </a:ext>
            </a:extLst>
          </p:cNvPr>
          <p:cNvSpPr>
            <a:spLocks noGrp="1"/>
          </p:cNvSpPr>
          <p:nvPr>
            <p:ph type="body" idx="1"/>
          </p:nvPr>
        </p:nvSpPr>
        <p:spPr>
          <a:xfrm>
            <a:off x="232913" y="2691442"/>
            <a:ext cx="11637033" cy="1673225"/>
          </a:xfrm>
        </p:spPr>
        <p:txBody>
          <a:bodyPr/>
          <a:lstStyle/>
          <a:p>
            <a:r>
              <a:rPr lang="en-GB" dirty="0">
                <a:latin typeface="Twinkl" panose="02000000000000000000" pitchFamily="2" charset="0"/>
              </a:rPr>
              <a:t>Please do remember each school-book should be read </a:t>
            </a:r>
            <a:r>
              <a:rPr lang="en-GB" b="1" dirty="0">
                <a:latin typeface="Twinkl" panose="02000000000000000000" pitchFamily="2" charset="0"/>
              </a:rPr>
              <a:t>three</a:t>
            </a:r>
            <a:r>
              <a:rPr lang="en-GB" dirty="0">
                <a:latin typeface="Twinkl" panose="02000000000000000000" pitchFamily="2" charset="0"/>
              </a:rPr>
              <a:t> times once to develop </a:t>
            </a:r>
            <a:r>
              <a:rPr lang="en-GB" b="1" dirty="0">
                <a:latin typeface="Twinkl" panose="02000000000000000000" pitchFamily="2" charset="0"/>
              </a:rPr>
              <a:t>decoding</a:t>
            </a:r>
            <a:r>
              <a:rPr lang="en-GB" dirty="0">
                <a:latin typeface="Twinkl" panose="02000000000000000000" pitchFamily="2" charset="0"/>
              </a:rPr>
              <a:t> skill, the second time to build up </a:t>
            </a:r>
            <a:r>
              <a:rPr lang="en-GB" b="1" dirty="0">
                <a:latin typeface="Twinkl" panose="02000000000000000000" pitchFamily="2" charset="0"/>
              </a:rPr>
              <a:t>fluency</a:t>
            </a:r>
            <a:r>
              <a:rPr lang="en-GB" dirty="0">
                <a:latin typeface="Twinkl" panose="02000000000000000000" pitchFamily="2" charset="0"/>
              </a:rPr>
              <a:t> and reading with expression, last for </a:t>
            </a:r>
            <a:r>
              <a:rPr lang="en-GB" b="1" dirty="0">
                <a:latin typeface="Twinkl" panose="02000000000000000000" pitchFamily="2" charset="0"/>
              </a:rPr>
              <a:t>comprehension</a:t>
            </a:r>
            <a:r>
              <a:rPr lang="en-GB" dirty="0">
                <a:latin typeface="Twinkl" panose="02000000000000000000" pitchFamily="2" charset="0"/>
              </a:rPr>
              <a:t>. </a:t>
            </a:r>
          </a:p>
          <a:p>
            <a:endParaRPr lang="en-GB" dirty="0">
              <a:latin typeface="Twinkl" panose="02000000000000000000" pitchFamily="2" charset="0"/>
            </a:endParaRPr>
          </a:p>
          <a:p>
            <a:r>
              <a:rPr lang="en-GB" dirty="0">
                <a:latin typeface="Twinkl" panose="02000000000000000000" pitchFamily="2" charset="0"/>
              </a:rPr>
              <a:t>Comprehension needs to be a priority as children become increasing confident readers. </a:t>
            </a:r>
          </a:p>
          <a:p>
            <a:endParaRPr lang="en-GB" dirty="0"/>
          </a:p>
        </p:txBody>
      </p:sp>
      <p:sp>
        <p:nvSpPr>
          <p:cNvPr id="3" name="Title 2">
            <a:extLst>
              <a:ext uri="{FF2B5EF4-FFF2-40B4-BE49-F238E27FC236}">
                <a16:creationId xmlns:a16="http://schemas.microsoft.com/office/drawing/2014/main" id="{F824F906-1DE6-6887-1AB0-89E9062F43E0}"/>
              </a:ext>
            </a:extLst>
          </p:cNvPr>
          <p:cNvSpPr>
            <a:spLocks noGrp="1"/>
          </p:cNvSpPr>
          <p:nvPr>
            <p:ph type="title"/>
          </p:nvPr>
        </p:nvSpPr>
        <p:spPr/>
        <p:txBody>
          <a:bodyPr/>
          <a:lstStyle/>
          <a:p>
            <a:r>
              <a:rPr lang="en-GB" dirty="0">
                <a:latin typeface="Twinkl" panose="02000000000000000000" pitchFamily="2" charset="0"/>
              </a:rPr>
              <a:t>Reading at home</a:t>
            </a:r>
          </a:p>
        </p:txBody>
      </p:sp>
    </p:spTree>
    <p:extLst>
      <p:ext uri="{BB962C8B-B14F-4D97-AF65-F5344CB8AC3E}">
        <p14:creationId xmlns:p14="http://schemas.microsoft.com/office/powerpoint/2010/main" val="29960379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C482D1D-43B4-C7A7-4E57-3E43F93078FE}"/>
              </a:ext>
            </a:extLst>
          </p:cNvPr>
          <p:cNvSpPr>
            <a:spLocks noGrp="1"/>
          </p:cNvSpPr>
          <p:nvPr>
            <p:ph type="body" idx="1"/>
          </p:nvPr>
        </p:nvSpPr>
        <p:spPr>
          <a:xfrm>
            <a:off x="60385" y="2743200"/>
            <a:ext cx="11265900" cy="1673225"/>
          </a:xfrm>
        </p:spPr>
        <p:txBody>
          <a:bodyPr/>
          <a:lstStyle/>
          <a:p>
            <a:pPr eaLnBrk="1" hangingPunct="1">
              <a:defRPr/>
            </a:pPr>
            <a:r>
              <a:rPr lang="en-GB" altLang="en-US">
                <a:solidFill>
                  <a:srgbClr val="000000"/>
                </a:solidFill>
                <a:latin typeface="Twinkl" panose="02000000000000000000" pitchFamily="2" charset="0"/>
              </a:rPr>
              <a:t>Children will have GPS (Grammar, Punctuation and Spelling) sessions with targeted spelling and daily phonics sessions. Children who </a:t>
            </a:r>
            <a:r>
              <a:rPr lang="en-GB" altLang="en-US" b="1">
                <a:solidFill>
                  <a:srgbClr val="000000"/>
                </a:solidFill>
                <a:latin typeface="Twinkl" panose="02000000000000000000" pitchFamily="2" charset="0"/>
              </a:rPr>
              <a:t>did not </a:t>
            </a:r>
            <a:r>
              <a:rPr lang="en-GB" altLang="en-US">
                <a:solidFill>
                  <a:srgbClr val="000000"/>
                </a:solidFill>
                <a:latin typeface="Twinkl" panose="02000000000000000000" pitchFamily="2" charset="0"/>
              </a:rPr>
              <a:t>pass the phonics check will continue to receive additional weekly phonics interventions and will be re-tested each half term.</a:t>
            </a:r>
          </a:p>
          <a:p>
            <a:pPr eaLnBrk="1" hangingPunct="1">
              <a:defRPr/>
            </a:pPr>
            <a:endParaRPr lang="en-GB" altLang="en-US">
              <a:solidFill>
                <a:srgbClr val="000000"/>
              </a:solidFill>
              <a:latin typeface="Twinkl" panose="02000000000000000000" pitchFamily="2" charset="0"/>
            </a:endParaRPr>
          </a:p>
          <a:p>
            <a:pPr eaLnBrk="1" hangingPunct="1">
              <a:defRPr/>
            </a:pPr>
            <a:r>
              <a:rPr lang="en-GB" altLang="en-US">
                <a:solidFill>
                  <a:srgbClr val="000000"/>
                </a:solidFill>
                <a:latin typeface="Twinkl" panose="02000000000000000000" pitchFamily="2" charset="0"/>
              </a:rPr>
              <a:t>In Year 2, our emphasis is on joined up writing. The children will have weekly handwriting lessons and will have a letter to practise as part of their home learning. </a:t>
            </a:r>
          </a:p>
          <a:p>
            <a:endParaRPr lang="en-GB"/>
          </a:p>
        </p:txBody>
      </p:sp>
      <p:sp>
        <p:nvSpPr>
          <p:cNvPr id="3" name="Title 2">
            <a:extLst>
              <a:ext uri="{FF2B5EF4-FFF2-40B4-BE49-F238E27FC236}">
                <a16:creationId xmlns:a16="http://schemas.microsoft.com/office/drawing/2014/main" id="{299EEAD7-A934-46DB-F484-60C980419FE7}"/>
              </a:ext>
            </a:extLst>
          </p:cNvPr>
          <p:cNvSpPr>
            <a:spLocks noGrp="1"/>
          </p:cNvSpPr>
          <p:nvPr>
            <p:ph type="title"/>
          </p:nvPr>
        </p:nvSpPr>
        <p:spPr/>
        <p:txBody>
          <a:bodyPr/>
          <a:lstStyle/>
          <a:p>
            <a:r>
              <a:rPr lang="en-GB">
                <a:latin typeface="Twinkl" panose="02000000000000000000" pitchFamily="2" charset="0"/>
              </a:rPr>
              <a:t>GPS and Handwriting</a:t>
            </a:r>
          </a:p>
        </p:txBody>
      </p:sp>
    </p:spTree>
    <p:extLst>
      <p:ext uri="{BB962C8B-B14F-4D97-AF65-F5344CB8AC3E}">
        <p14:creationId xmlns:p14="http://schemas.microsoft.com/office/powerpoint/2010/main" val="1247676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59A2743-3C03-8956-B6EC-3A3B6237936F}"/>
              </a:ext>
            </a:extLst>
          </p:cNvPr>
          <p:cNvSpPr>
            <a:spLocks noGrp="1"/>
          </p:cNvSpPr>
          <p:nvPr>
            <p:ph type="body" idx="1"/>
          </p:nvPr>
        </p:nvSpPr>
        <p:spPr>
          <a:xfrm>
            <a:off x="101600" y="2593976"/>
            <a:ext cx="11988800" cy="1673225"/>
          </a:xfrm>
        </p:spPr>
        <p:txBody>
          <a:bodyPr/>
          <a:lstStyle/>
          <a:p>
            <a:r>
              <a:rPr lang="en-GB" sz="2400" dirty="0">
                <a:latin typeface="Twinkl" panose="02000000000000000000" pitchFamily="2" charset="0"/>
              </a:rPr>
              <a:t>Framework that children are assessed on at the end of the year in writing, reading and maths. At the parent consultation meeting we will share a copy. </a:t>
            </a:r>
          </a:p>
          <a:p>
            <a:endParaRPr lang="en-GB" dirty="0">
              <a:latin typeface="Twinkl" panose="02000000000000000000" pitchFamily="2" charset="0"/>
            </a:endParaRPr>
          </a:p>
        </p:txBody>
      </p:sp>
      <p:sp>
        <p:nvSpPr>
          <p:cNvPr id="3" name="Title 2">
            <a:extLst>
              <a:ext uri="{FF2B5EF4-FFF2-40B4-BE49-F238E27FC236}">
                <a16:creationId xmlns:a16="http://schemas.microsoft.com/office/drawing/2014/main" id="{980868D4-C8FF-6D9C-9701-50B7FA0C6FF4}"/>
              </a:ext>
            </a:extLst>
          </p:cNvPr>
          <p:cNvSpPr>
            <a:spLocks noGrp="1"/>
          </p:cNvSpPr>
          <p:nvPr>
            <p:ph type="title"/>
          </p:nvPr>
        </p:nvSpPr>
        <p:spPr/>
        <p:txBody>
          <a:bodyPr/>
          <a:lstStyle/>
          <a:p>
            <a:r>
              <a:rPr lang="en-GB">
                <a:latin typeface="Twinkl" panose="02000000000000000000" pitchFamily="2" charset="0"/>
              </a:rPr>
              <a:t>End of Year Expectations </a:t>
            </a:r>
          </a:p>
        </p:txBody>
      </p:sp>
      <p:pic>
        <p:nvPicPr>
          <p:cNvPr id="4" name="Picture 1">
            <a:extLst>
              <a:ext uri="{FF2B5EF4-FFF2-40B4-BE49-F238E27FC236}">
                <a16:creationId xmlns:a16="http://schemas.microsoft.com/office/drawing/2014/main" id="{07B739D5-C9C3-2950-C208-AE532408A7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948" y="3579811"/>
            <a:ext cx="2595747" cy="27661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5C75D27D-3C07-B081-193F-4D5762AC87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8043" y="3579812"/>
            <a:ext cx="2918477" cy="28795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6ACF905F-04FC-B752-D3ED-859F6D3BEB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84207" y="3579811"/>
            <a:ext cx="3035273" cy="28795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5869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87C29F-2609-A8C7-AF9D-798982DCCB57}"/>
              </a:ext>
            </a:extLst>
          </p:cNvPr>
          <p:cNvSpPr>
            <a:spLocks noGrp="1"/>
          </p:cNvSpPr>
          <p:nvPr>
            <p:ph type="body" idx="1"/>
          </p:nvPr>
        </p:nvSpPr>
        <p:spPr>
          <a:xfrm>
            <a:off x="263341" y="2743200"/>
            <a:ext cx="11544346" cy="1524001"/>
          </a:xfrm>
        </p:spPr>
        <p:txBody>
          <a:bodyPr/>
          <a:lstStyle/>
          <a:p>
            <a:r>
              <a:rPr lang="en-US" dirty="0">
                <a:latin typeface="Twinkl" panose="02000000000000000000" pitchFamily="2" charset="0"/>
              </a:rPr>
              <a:t>Please do keep up to date with key year group and school events and information via the weekly newsletter. As well as lots of useful information on the school’s website.</a:t>
            </a:r>
          </a:p>
          <a:p>
            <a:endParaRPr lang="en-US" sz="1100" dirty="0">
              <a:latin typeface="Twinkl" panose="02000000000000000000" pitchFamily="2" charset="0"/>
            </a:endParaRPr>
          </a:p>
          <a:p>
            <a:r>
              <a:rPr lang="en-US" dirty="0">
                <a:latin typeface="Twinkl" panose="02000000000000000000" pitchFamily="2" charset="0"/>
              </a:rPr>
              <a:t>We have the year group email address </a:t>
            </a:r>
            <a:r>
              <a:rPr lang="en-US" dirty="0">
                <a:latin typeface="Twinkl" panose="02000000000000000000" pitchFamily="2" charset="0"/>
                <a:hlinkClick r:id="rId3"/>
              </a:rPr>
              <a:t>year2@stmartinsepsom.school</a:t>
            </a:r>
            <a:r>
              <a:rPr lang="en-US" dirty="0">
                <a:latin typeface="Twinkl" panose="02000000000000000000" pitchFamily="2" charset="0"/>
              </a:rPr>
              <a:t> </a:t>
            </a:r>
          </a:p>
          <a:p>
            <a:endParaRPr lang="en-US" dirty="0">
              <a:latin typeface="Twinkl" panose="02000000000000000000" pitchFamily="2" charset="0"/>
            </a:endParaRPr>
          </a:p>
          <a:p>
            <a:r>
              <a:rPr lang="en-US" dirty="0">
                <a:latin typeface="Twinkl" panose="02000000000000000000" pitchFamily="2" charset="0"/>
              </a:rPr>
              <a:t>If you are reporting a child absence that should be emailed to the school office email address</a:t>
            </a:r>
          </a:p>
          <a:p>
            <a:r>
              <a:rPr lang="en-US" dirty="0" err="1">
                <a:latin typeface="Twinkl" panose="02000000000000000000" pitchFamily="2" charset="0"/>
                <a:hlinkClick r:id="rId4"/>
              </a:rPr>
              <a:t>office@stmartinsepsom.school</a:t>
            </a:r>
            <a:r>
              <a:rPr lang="en-US" dirty="0">
                <a:latin typeface="Twinkl" panose="02000000000000000000" pitchFamily="2" charset="0"/>
              </a:rPr>
              <a:t> </a:t>
            </a:r>
          </a:p>
          <a:p>
            <a:endParaRPr lang="en-US" sz="1000" dirty="0">
              <a:latin typeface="Twinkl" panose="02000000000000000000" pitchFamily="2" charset="0"/>
            </a:endParaRPr>
          </a:p>
        </p:txBody>
      </p:sp>
      <p:sp>
        <p:nvSpPr>
          <p:cNvPr id="3" name="Title 2">
            <a:extLst>
              <a:ext uri="{FF2B5EF4-FFF2-40B4-BE49-F238E27FC236}">
                <a16:creationId xmlns:a16="http://schemas.microsoft.com/office/drawing/2014/main" id="{711A14DF-EB47-41DA-60BA-99E6F0F07583}"/>
              </a:ext>
            </a:extLst>
          </p:cNvPr>
          <p:cNvSpPr>
            <a:spLocks noGrp="1"/>
          </p:cNvSpPr>
          <p:nvPr>
            <p:ph type="title"/>
          </p:nvPr>
        </p:nvSpPr>
        <p:spPr/>
        <p:txBody>
          <a:bodyPr/>
          <a:lstStyle/>
          <a:p>
            <a:r>
              <a:rPr lang="en-US" dirty="0">
                <a:latin typeface="Twinkl" panose="02000000000000000000" pitchFamily="2" charset="0"/>
              </a:rPr>
              <a:t>Communication</a:t>
            </a:r>
            <a:endParaRPr lang="en-GB" dirty="0">
              <a:latin typeface="Twinkl" panose="02000000000000000000" pitchFamily="2" charset="0"/>
            </a:endParaRPr>
          </a:p>
        </p:txBody>
      </p:sp>
    </p:spTree>
    <p:extLst>
      <p:ext uri="{BB962C8B-B14F-4D97-AF65-F5344CB8AC3E}">
        <p14:creationId xmlns:p14="http://schemas.microsoft.com/office/powerpoint/2010/main" val="979497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a:latin typeface="Twinkl" panose="02000000000000000000" pitchFamily="2" charset="0"/>
              </a:rPr>
              <a:t>We hope you have found this information helpful we look forward to an exciting year. </a:t>
            </a:r>
          </a:p>
          <a:p>
            <a:endParaRPr lang="en-US" dirty="0">
              <a:latin typeface="Twinkl" panose="02000000000000000000" pitchFamily="2" charset="0"/>
            </a:endParaRPr>
          </a:p>
          <a:p>
            <a:r>
              <a:rPr lang="en-US" dirty="0">
                <a:latin typeface="Twinkl" panose="02000000000000000000" pitchFamily="2" charset="0"/>
              </a:rPr>
              <a:t>If you have any further questions please do not hesitate </a:t>
            </a:r>
            <a:r>
              <a:rPr lang="en-US">
                <a:latin typeface="Twinkl" panose="02000000000000000000" pitchFamily="2" charset="0"/>
              </a:rPr>
              <a:t>to ask.  </a:t>
            </a:r>
            <a:endParaRPr lang="en-US" dirty="0">
              <a:latin typeface="Twinkl" panose="02000000000000000000" pitchFamily="2" charset="0"/>
            </a:endParaRPr>
          </a:p>
          <a:p>
            <a:endParaRPr lang="en-US" dirty="0"/>
          </a:p>
        </p:txBody>
      </p:sp>
      <p:sp>
        <p:nvSpPr>
          <p:cNvPr id="3" name="Title 2"/>
          <p:cNvSpPr>
            <a:spLocks noGrp="1"/>
          </p:cNvSpPr>
          <p:nvPr>
            <p:ph type="title"/>
          </p:nvPr>
        </p:nvSpPr>
        <p:spPr/>
        <p:txBody>
          <a:bodyPr/>
          <a:lstStyle/>
          <a:p>
            <a:r>
              <a:rPr lang="en-US" dirty="0">
                <a:latin typeface="Twinkl" panose="02000000000000000000" pitchFamily="2" charset="0"/>
              </a:rPr>
              <a:t>Thank You</a:t>
            </a:r>
            <a:endParaRPr lang="en-GB" dirty="0">
              <a:latin typeface="Twinkl" panose="02000000000000000000" pitchFamily="2" charset="0"/>
            </a:endParaRPr>
          </a:p>
        </p:txBody>
      </p:sp>
    </p:spTree>
    <p:extLst>
      <p:ext uri="{BB962C8B-B14F-4D97-AF65-F5344CB8AC3E}">
        <p14:creationId xmlns:p14="http://schemas.microsoft.com/office/powerpoint/2010/main" val="15377455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8E65964071D546907319EA71DCBBCB" ma:contentTypeVersion="14" ma:contentTypeDescription="Create a new document." ma:contentTypeScope="" ma:versionID="c8799f5fe11430709e114e6fe58a68af">
  <xsd:schema xmlns:xsd="http://www.w3.org/2001/XMLSchema" xmlns:xs="http://www.w3.org/2001/XMLSchema" xmlns:p="http://schemas.microsoft.com/office/2006/metadata/properties" xmlns:ns2="ac7397bc-a5d5-40cd-bca0-62b98ddb4b3c" xmlns:ns3="50a467ac-1461-4728-a7f6-8b8b65068319" targetNamespace="http://schemas.microsoft.com/office/2006/metadata/properties" ma:root="true" ma:fieldsID="401b10d39c70ae7905bc2b3acee6505d" ns2:_="" ns3:_="">
    <xsd:import namespace="ac7397bc-a5d5-40cd-bca0-62b98ddb4b3c"/>
    <xsd:import namespace="50a467ac-1461-4728-a7f6-8b8b6506831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7397bc-a5d5-40cd-bca0-62b98ddb4b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879cee3-8530-4db4-8f09-d621057a2dc5"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a467ac-1461-4728-a7f6-8b8b6506831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0f69d4e-794d-40c5-8615-fe7bf9c11bc7}" ma:internalName="TaxCatchAll" ma:showField="CatchAllData" ma:web="50a467ac-1461-4728-a7f6-8b8b6506831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0a467ac-1461-4728-a7f6-8b8b65068319" xsi:nil="true"/>
    <lcf76f155ced4ddcb4097134ff3c332f xmlns="ac7397bc-a5d5-40cd-bca0-62b98ddb4b3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8C5000-51E4-40B1-B872-27CA5CFE43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7397bc-a5d5-40cd-bca0-62b98ddb4b3c"/>
    <ds:schemaRef ds:uri="50a467ac-1461-4728-a7f6-8b8b6506831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7A9E42-4E96-49FB-9BB3-5C28BAB882E7}">
  <ds:schemaRefs>
    <ds:schemaRef ds:uri="http://schemas.microsoft.com/sharepoint/v3/contenttype/forms"/>
  </ds:schemaRefs>
</ds:datastoreItem>
</file>

<file path=customXml/itemProps3.xml><?xml version="1.0" encoding="utf-8"?>
<ds:datastoreItem xmlns:ds="http://schemas.openxmlformats.org/officeDocument/2006/customXml" ds:itemID="{52BDBCD7-5CE6-4B73-B0B5-698D1B2958EA}">
  <ds:schemaRefs>
    <ds:schemaRef ds:uri="http://schemas.microsoft.com/office/2006/metadata/properties"/>
    <ds:schemaRef ds:uri="http://schemas.microsoft.com/office/infopath/2007/PartnerControls"/>
    <ds:schemaRef ds:uri="http://purl.org/dc/terms/"/>
    <ds:schemaRef ds:uri="http://purl.org/dc/elements/1.1/"/>
    <ds:schemaRef ds:uri="50a467ac-1461-4728-a7f6-8b8b65068319"/>
    <ds:schemaRef ds:uri="http://purl.org/dc/dcmitype/"/>
    <ds:schemaRef ds:uri="http://www.w3.org/XML/1998/namespace"/>
    <ds:schemaRef ds:uri="http://schemas.microsoft.com/office/2006/documentManagement/types"/>
    <ds:schemaRef ds:uri="http://schemas.openxmlformats.org/package/2006/metadata/core-properties"/>
    <ds:schemaRef ds:uri="ac7397bc-a5d5-40cd-bca0-62b98ddb4b3c"/>
  </ds:schemaRefs>
</ds:datastoreItem>
</file>

<file path=docProps/app.xml><?xml version="1.0" encoding="utf-8"?>
<Properties xmlns="http://schemas.openxmlformats.org/officeDocument/2006/extended-properties" xmlns:vt="http://schemas.openxmlformats.org/officeDocument/2006/docPropsVTypes">
  <TotalTime>2914</TotalTime>
  <Words>1152</Words>
  <Application>Microsoft Office PowerPoint</Application>
  <PresentationFormat>Widescreen</PresentationFormat>
  <Paragraphs>160</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Median</vt:lpstr>
      <vt:lpstr>Year 2 2025-6  curriculum information Meeting</vt:lpstr>
      <vt:lpstr>What will be covered? </vt:lpstr>
      <vt:lpstr>The Year 2 Team</vt:lpstr>
      <vt:lpstr>PowerPoint Presentation</vt:lpstr>
      <vt:lpstr>A Typical Day</vt:lpstr>
      <vt:lpstr>Forest School</vt:lpstr>
      <vt:lpstr>Uniform</vt:lpstr>
      <vt:lpstr>PE</vt:lpstr>
      <vt:lpstr>Library</vt:lpstr>
      <vt:lpstr>Curriculum Enrichment</vt:lpstr>
      <vt:lpstr>Scientist Day </vt:lpstr>
      <vt:lpstr>Birthdays </vt:lpstr>
      <vt:lpstr>Celebrating Great Learning </vt:lpstr>
      <vt:lpstr>Open Mornings and Afternoon</vt:lpstr>
      <vt:lpstr>Learning Diary</vt:lpstr>
      <vt:lpstr>Home Learning </vt:lpstr>
      <vt:lpstr>Reading at home</vt:lpstr>
      <vt:lpstr>GPS and Handwriting</vt:lpstr>
      <vt:lpstr>End of Year Expectations </vt:lpstr>
      <vt:lpstr>Communication</vt:lpstr>
      <vt:lpstr>Thank You</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Years Welcome and curriculum information</dc:title>
  <dc:creator>Melodie Hyams</dc:creator>
  <cp:lastModifiedBy>Melodie Hyams</cp:lastModifiedBy>
  <cp:revision>109</cp:revision>
  <cp:lastPrinted>2025-09-08T15:45:44Z</cp:lastPrinted>
  <dcterms:created xsi:type="dcterms:W3CDTF">2020-09-06T10:26:51Z</dcterms:created>
  <dcterms:modified xsi:type="dcterms:W3CDTF">2025-09-19T11:20:40Z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0x010100D08E65964071D546907319EA71DCBBCB</vt:lpwstr>
  </property>
  <property fmtid="{D5CDD505-2E9C-101B-9397-08002B2CF9AE}" pid="3" name="MediaServiceImageTags">
    <vt:lpwstr/>
  </property>
  <property fmtid="{D5CDD505-2E9C-101B-9397-08002B2CF9AE}" pid="4" name="Order">
    <vt:r8>7050800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