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91" r:id="rId2"/>
    <p:sldId id="392" r:id="rId3"/>
    <p:sldId id="393" r:id="rId4"/>
    <p:sldId id="394" r:id="rId5"/>
    <p:sldId id="395" r:id="rId6"/>
    <p:sldId id="396" r:id="rId7"/>
    <p:sldId id="397" r:id="rId8"/>
    <p:sldId id="398" r:id="rId9"/>
    <p:sldId id="399" r:id="rId10"/>
    <p:sldId id="400" r:id="rId11"/>
    <p:sldId id="401" r:id="rId12"/>
    <p:sldId id="402" r:id="rId13"/>
    <p:sldId id="403" r:id="rId14"/>
    <p:sldId id="404" r:id="rId15"/>
    <p:sldId id="405" r:id="rId16"/>
    <p:sldId id="406" r:id="rId17"/>
    <p:sldId id="407" r:id="rId18"/>
    <p:sldId id="408" r:id="rId19"/>
    <p:sldId id="409" r:id="rId20"/>
    <p:sldId id="410" r:id="rId21"/>
    <p:sldId id="411" r:id="rId22"/>
    <p:sldId id="412" r:id="rId23"/>
    <p:sldId id="413" r:id="rId24"/>
    <p:sldId id="414" r:id="rId25"/>
    <p:sldId id="415" r:id="rId26"/>
    <p:sldId id="416" r:id="rId27"/>
    <p:sldId id="417" r:id="rId28"/>
    <p:sldId id="418" r:id="rId29"/>
    <p:sldId id="419" r:id="rId30"/>
    <p:sldId id="420" r:id="rId31"/>
    <p:sldId id="421" r:id="rId32"/>
    <p:sldId id="422" r:id="rId33"/>
    <p:sldId id="423" r:id="rId34"/>
    <p:sldId id="424" r:id="rId35"/>
    <p:sldId id="425" r:id="rId36"/>
    <p:sldId id="348" r:id="rId37"/>
    <p:sldId id="349" r:id="rId38"/>
    <p:sldId id="350" r:id="rId39"/>
    <p:sldId id="351" r:id="rId40"/>
    <p:sldId id="352" r:id="rId41"/>
    <p:sldId id="353" r:id="rId42"/>
    <p:sldId id="354" r:id="rId43"/>
    <p:sldId id="355" r:id="rId44"/>
    <p:sldId id="356" r:id="rId45"/>
    <p:sldId id="357" r:id="rId46"/>
    <p:sldId id="358" r:id="rId47"/>
    <p:sldId id="359" r:id="rId48"/>
    <p:sldId id="426" r:id="rId49"/>
    <p:sldId id="427" r:id="rId50"/>
    <p:sldId id="428" r:id="rId51"/>
    <p:sldId id="429" r:id="rId52"/>
    <p:sldId id="430" r:id="rId53"/>
    <p:sldId id="365" r:id="rId54"/>
    <p:sldId id="366" r:id="rId55"/>
    <p:sldId id="367" r:id="rId56"/>
    <p:sldId id="431" r:id="rId57"/>
    <p:sldId id="432" r:id="rId58"/>
    <p:sldId id="433" r:id="rId59"/>
    <p:sldId id="434" r:id="rId60"/>
    <p:sldId id="435" r:id="rId61"/>
    <p:sldId id="436" r:id="rId62"/>
    <p:sldId id="437" r:id="rId63"/>
    <p:sldId id="438" r:id="rId64"/>
    <p:sldId id="439" r:id="rId65"/>
    <p:sldId id="440" r:id="rId66"/>
    <p:sldId id="441" r:id="rId67"/>
    <p:sldId id="442" r:id="rId68"/>
    <p:sldId id="443" r:id="rId69"/>
    <p:sldId id="500" r:id="rId70"/>
    <p:sldId id="515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4C4D9-75E3-4468-B35A-2AB3425FEBF5}" type="datetimeFigureOut">
              <a:rPr lang="en-GB" smtClean="0"/>
              <a:t>24/05/2024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5F24-8FCF-4745-AABB-DD561BC9D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4313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4C4D9-75E3-4468-B35A-2AB3425FEBF5}" type="datetimeFigureOut">
              <a:rPr lang="en-GB" smtClean="0"/>
              <a:t>24/05/2024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5F24-8FCF-4745-AABB-DD561BC9D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3109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4C4D9-75E3-4468-B35A-2AB3425FEBF5}" type="datetimeFigureOut">
              <a:rPr lang="en-GB" smtClean="0"/>
              <a:t>24/05/2024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5F24-8FCF-4745-AABB-DD561BC9D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0467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4C4D9-75E3-4468-B35A-2AB3425FEBF5}" type="datetimeFigureOut">
              <a:rPr lang="en-GB" smtClean="0"/>
              <a:t>24/05/2024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5F24-8FCF-4745-AABB-DD561BC9D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023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4C4D9-75E3-4468-B35A-2AB3425FEBF5}" type="datetimeFigureOut">
              <a:rPr lang="en-GB" smtClean="0"/>
              <a:t>24/05/2024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5F24-8FCF-4745-AABB-DD561BC9D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2555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4C4D9-75E3-4468-B35A-2AB3425FEBF5}" type="datetimeFigureOut">
              <a:rPr lang="en-GB" smtClean="0"/>
              <a:t>24/05/2024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5F24-8FCF-4745-AABB-DD561BC9D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5956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4C4D9-75E3-4468-B35A-2AB3425FEBF5}" type="datetimeFigureOut">
              <a:rPr lang="en-GB" smtClean="0"/>
              <a:t>24/05/2024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5F24-8FCF-4745-AABB-DD561BC9D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2748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4C4D9-75E3-4468-B35A-2AB3425FEBF5}" type="datetimeFigureOut">
              <a:rPr lang="en-GB" smtClean="0"/>
              <a:t>24/05/2024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5F24-8FCF-4745-AABB-DD561BC9D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0570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4C4D9-75E3-4468-B35A-2AB3425FEBF5}" type="datetimeFigureOut">
              <a:rPr lang="en-GB" smtClean="0"/>
              <a:t>24/05/2024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5F24-8FCF-4745-AABB-DD561BC9D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8224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4C4D9-75E3-4468-B35A-2AB3425FEBF5}" type="datetimeFigureOut">
              <a:rPr lang="en-GB" smtClean="0"/>
              <a:t>24/05/2024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5F24-8FCF-4745-AABB-DD561BC9D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5495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4C4D9-75E3-4468-B35A-2AB3425FEBF5}" type="datetimeFigureOut">
              <a:rPr lang="en-GB" smtClean="0"/>
              <a:t>24/05/2024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5F24-8FCF-4745-AABB-DD561BC9D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873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4C4D9-75E3-4468-B35A-2AB3425FEBF5}" type="datetimeFigureOut">
              <a:rPr lang="en-GB" smtClean="0"/>
              <a:t>24/05/2024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55F24-8FCF-4745-AABB-DD561BC9D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290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4EC46-416F-C796-D29D-29ED357E6B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My turn your turn</a:t>
            </a:r>
            <a:endParaRPr lang="en-GB" dirty="0">
              <a:latin typeface="Twinkl" panose="0200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8C2F9C-B6EE-5D55-662C-7F2631DE6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006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767957" y="1923394"/>
            <a:ext cx="450893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the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4013" y="4834465"/>
            <a:ext cx="2017987" cy="174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269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966137" y="2017987"/>
            <a:ext cx="1686912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I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1337" y="4146331"/>
            <a:ext cx="2128014" cy="234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281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put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9597" y="4650828"/>
            <a:ext cx="1900993" cy="1878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244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no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3170" y="5440957"/>
            <a:ext cx="1248873" cy="1116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293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a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2117" y="5322277"/>
            <a:ext cx="1851757" cy="114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676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my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4246" y="4825856"/>
            <a:ext cx="1808285" cy="175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962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is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6923" y="5926015"/>
            <a:ext cx="902677" cy="90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83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for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6805" y="5698062"/>
            <a:ext cx="1380026" cy="1136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444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he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3846" y="5387731"/>
            <a:ext cx="1260231" cy="14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671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your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6221" y="5729680"/>
            <a:ext cx="822762" cy="808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433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said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0438" y="5171090"/>
            <a:ext cx="1104786" cy="136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6816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she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0294" y="5328744"/>
            <a:ext cx="1053071" cy="1144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516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you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3499" y="5343525"/>
            <a:ext cx="1361326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77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be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5674" y="5657849"/>
            <a:ext cx="79057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4492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want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3185" y="5186362"/>
            <a:ext cx="1183539" cy="141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4965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are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87138" y="5652745"/>
            <a:ext cx="571499" cy="99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9225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to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2812" y="4991100"/>
            <a:ext cx="990600" cy="17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2555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baby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4226" y="5629275"/>
            <a:ext cx="1124423" cy="105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3239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me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8975" y="5410200"/>
            <a:ext cx="10668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448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her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9963" y="5462587"/>
            <a:ext cx="762000" cy="113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6497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when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2245" y="5586413"/>
            <a:ext cx="1227396" cy="1128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2655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all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8513" y="5905500"/>
            <a:ext cx="1014412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4522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of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4775" y="5891212"/>
            <a:ext cx="352425" cy="67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0588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some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7075" y="5805487"/>
            <a:ext cx="1076325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2450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they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5587" y="5062537"/>
            <a:ext cx="1619250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3009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do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5324" y="5372101"/>
            <a:ext cx="1114275" cy="1266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4121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so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7474" y="5638800"/>
            <a:ext cx="1495425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3767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was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0412" y="5886450"/>
            <a:ext cx="1152525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0373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what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7574" y="5681663"/>
            <a:ext cx="923925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3358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go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4237" y="5743575"/>
            <a:ext cx="924119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5384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mum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0449" y="5724524"/>
            <a:ext cx="752475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742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dad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9962" y="5719762"/>
            <a:ext cx="819150" cy="81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489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old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6599" y="5657850"/>
            <a:ext cx="100012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6482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C746B-9E49-237A-150D-61193DECE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790" y="88003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6700" dirty="0">
                <a:latin typeface="Twinkl" panose="02000000000000000000" pitchFamily="2" charset="0"/>
              </a:rPr>
              <a:t>Have a go on your own!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98141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872861-4C57-CF13-1FE7-91E9B4F88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A80CA48-3B29-8400-1B8F-23D2ECD0B05C}"/>
              </a:ext>
            </a:extLst>
          </p:cNvPr>
          <p:cNvSpPr txBox="1"/>
          <p:nvPr/>
        </p:nvSpPr>
        <p:spPr>
          <a:xfrm>
            <a:off x="3767957" y="1923394"/>
            <a:ext cx="450893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the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5CFD12-F9FB-A4B1-21F5-657202A1D0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4013" y="4834465"/>
            <a:ext cx="2017987" cy="174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7168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D5777D-B97D-A974-D437-C3C667830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88E9ACF-D54D-2F86-590E-391FC439EB56}"/>
              </a:ext>
            </a:extLst>
          </p:cNvPr>
          <p:cNvSpPr txBox="1"/>
          <p:nvPr/>
        </p:nvSpPr>
        <p:spPr>
          <a:xfrm>
            <a:off x="4966137" y="2017987"/>
            <a:ext cx="1686912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I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FEF159-8D10-44CF-1BB7-B8FD8A3A37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1337" y="4146331"/>
            <a:ext cx="2128014" cy="234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7275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00E4DA-6802-77A8-F02D-92E0CD769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184F68D-F02E-156E-FE5C-E072DA06BACA}"/>
              </a:ext>
            </a:extLst>
          </p:cNvPr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put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81515F-EE88-16DE-108B-808B3C29B6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9597" y="4650828"/>
            <a:ext cx="1900993" cy="1878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934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59D44C-CC2D-2C8B-8CD4-1DC394F59F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0CACFC9-CD60-053C-D62C-08A4CD8378C7}"/>
              </a:ext>
            </a:extLst>
          </p:cNvPr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no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496838-DB3A-9C00-CCA5-E5E87B827C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3170" y="5440957"/>
            <a:ext cx="1248873" cy="1116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3417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DB3D82-CFD0-AA6E-8600-D29A2B76F4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795501F-32D1-8751-91D7-3F88F61A61CE}"/>
              </a:ext>
            </a:extLst>
          </p:cNvPr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a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88C7B5-CCAA-0284-491C-F34790624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2117" y="5322277"/>
            <a:ext cx="1851757" cy="114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1617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2C753-7FA6-8B6A-9D27-6DDC2135E0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4D80E4D-AC09-53DC-C096-835A6A1DD0B0}"/>
              </a:ext>
            </a:extLst>
          </p:cNvPr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my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A4658B-3691-0881-EE79-0B30E7CD19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4246" y="4825856"/>
            <a:ext cx="1808285" cy="175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8604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037D79-4518-8AB0-94EB-2C1EA1AC8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78CA4EE-66D6-7DA6-2488-2722C8ECCE2B}"/>
              </a:ext>
            </a:extLst>
          </p:cNvPr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is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645537-DB6B-3E02-59BE-EC999C0A5B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6923" y="5926015"/>
            <a:ext cx="902677" cy="90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36050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E4EA51-C334-2005-3D32-99699863F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736B75E-1370-2783-E91E-A0EDCB7739C5}"/>
              </a:ext>
            </a:extLst>
          </p:cNvPr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for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BAC079-ABEE-4CA9-DDD2-A7D742D183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6805" y="5698062"/>
            <a:ext cx="1380026" cy="1136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28847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963349-0821-EA29-300E-0D179F5ED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438246E-A2EC-9A38-111A-266F37EF944B}"/>
              </a:ext>
            </a:extLst>
          </p:cNvPr>
          <p:cNvSpPr txBox="1"/>
          <p:nvPr/>
        </p:nvSpPr>
        <p:spPr>
          <a:xfrm>
            <a:off x="3499945" y="1671146"/>
            <a:ext cx="466659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he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BB01E3-CD7E-9DB7-7F08-6899C8048E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3846" y="5387731"/>
            <a:ext cx="1260231" cy="14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64767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7B81C-E4F5-F552-2128-299CFE390E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617A74D-0297-A879-2FB6-12498D9CC2A8}"/>
              </a:ext>
            </a:extLst>
          </p:cNvPr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your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955F6E-D323-5232-5AC1-138F79878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6221" y="5729680"/>
            <a:ext cx="822762" cy="808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0749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0BCE73-F42E-758E-5397-9CB65D0606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53D34FB-60A0-CEFA-6A8E-308A3206C067}"/>
              </a:ext>
            </a:extLst>
          </p:cNvPr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said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51B880F-0C70-29D0-3C8B-AB0E700877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0438" y="5171090"/>
            <a:ext cx="1104786" cy="136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7810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8C02CB-0E25-CD8C-D4BE-EE6CEEC88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E3A4A9E-DA8F-5CE7-E040-D02C05E0BB64}"/>
              </a:ext>
            </a:extLst>
          </p:cNvPr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she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779861-CC0F-48B7-9E58-CA39DBE9D7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0294" y="5328744"/>
            <a:ext cx="1053071" cy="1144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00822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A90A26-3B53-6405-5ECA-11F6C2281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3EA96AE-0C87-ADE5-8A3F-D497ED3D1EF6}"/>
              </a:ext>
            </a:extLst>
          </p:cNvPr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you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97AD71-5141-3425-314E-5F2C46272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3499" y="5343525"/>
            <a:ext cx="1361326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004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648297-A7FC-6969-8817-E8D7F5B81A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9ADBA6D-22E6-7ED0-339B-14C35BFA526F}"/>
              </a:ext>
            </a:extLst>
          </p:cNvPr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be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F9783D-B345-4490-21F9-75C19E877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5674" y="5657849"/>
            <a:ext cx="79057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01182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2F4E0F-93EB-9C05-BF4E-EE88082D4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EA5CA73-6820-F480-BBF2-4DE6576CB73A}"/>
              </a:ext>
            </a:extLst>
          </p:cNvPr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want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ED62623-9FDC-BA08-A2C3-ED7F975E5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3185" y="5186362"/>
            <a:ext cx="1183539" cy="141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3892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1F6B88-9283-3C68-9A72-61FCA3697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C5A25C7-24B7-646B-AFA0-CE602F0838FB}"/>
              </a:ext>
            </a:extLst>
          </p:cNvPr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are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4E93CA5-4CA5-7C49-3C01-2FDD01641F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87138" y="5652745"/>
            <a:ext cx="571499" cy="99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17368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6E1B3-A8D6-FDDE-FD32-CA0794FA8F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17308D-73F1-D352-56C7-3996C53BE85D}"/>
              </a:ext>
            </a:extLst>
          </p:cNvPr>
          <p:cNvSpPr txBox="1"/>
          <p:nvPr/>
        </p:nvSpPr>
        <p:spPr>
          <a:xfrm>
            <a:off x="2963917" y="1671146"/>
            <a:ext cx="595936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to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8FE2DF-C2B1-DBCD-1F2B-5872CF7C36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2812" y="4991100"/>
            <a:ext cx="990600" cy="17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12789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500992-30A0-1A8F-0326-8D9CF01D8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752AED1-2FAD-E50D-4C01-39F57B5D47B9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baby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3A768B-EF2F-8681-B471-DB21DC9D4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4226" y="5629275"/>
            <a:ext cx="1124423" cy="105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73649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CECEA-4430-DE34-B6E4-1CD202CD1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0B78123-47CC-CDBC-1306-50172510A93F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me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8D64D5-69C2-DC07-8040-F6A984B09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8975" y="5410200"/>
            <a:ext cx="10668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09049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6B3473-3976-7479-6F8B-3512D4532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BEA5846-3307-E252-40B9-04FD69B9C823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her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D0BBCC-6712-C79C-342D-E427BABF63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9963" y="5462587"/>
            <a:ext cx="762000" cy="113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96972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9E57C-7D31-0012-FC1E-13A87B119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78BFB5-5007-F2CB-AD0A-5F048E002B53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when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CBF142-E139-3065-118A-1C95E8689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2245" y="5586413"/>
            <a:ext cx="1227396" cy="1128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15003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0B2275-A31B-26B5-2E44-1234D58148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04D3EB7-4965-1020-3FF5-8E4A85B5E720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all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F8D73F6-5F31-F0C5-B7FE-414B6F722F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8513" y="5905500"/>
            <a:ext cx="1014412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07457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6F47D3-6C2F-0896-D94A-40C83D7F7F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49B08F0-B110-6BF6-2F0E-6CA5238A9AC5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of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99E8C78-A422-C700-6EF0-F1B2E4BE7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4775" y="5891212"/>
            <a:ext cx="352425" cy="67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6136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B40CF-8FA3-4D54-DA19-8152B8841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3EB0C44-DC6A-560A-3A01-5B4F924FCBDB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some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887045-C748-57F6-8E73-49E738F50F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7075" y="5805487"/>
            <a:ext cx="1076325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28787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131B94-2F8D-A570-E89C-CA850231C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6024CB6-82D8-F4FD-422F-5F0148D486D1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they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5335A5-F0DB-2661-8A81-4D55650B72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5587" y="5062537"/>
            <a:ext cx="1619250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10287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00B4E1-2B98-8788-C5CD-6D410315D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2A9FE05-2654-3F61-1B78-191F937BF1F5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do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30F65DE-7256-51D6-2A6F-50CB4339F9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5324" y="5372101"/>
            <a:ext cx="1114275" cy="1266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622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7AB14-31D0-B80B-CFE2-A51642977B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A37BDFE-3006-6592-7230-9EEC10D1D1DC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so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1D0726-B812-642D-A465-97066E9E8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7474" y="5638800"/>
            <a:ext cx="1495425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6511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A81F71-493E-62F6-22AD-D9EA1D3BE1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1CCF43C-3015-C796-05DF-A8889C99B385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was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A488655-0B9F-0A77-C89A-26F5221B6F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0412" y="5886450"/>
            <a:ext cx="1152525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29674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696960-6C62-0B8E-AB25-99BD936EB8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386057B-00AE-2DB9-ED70-987662F18232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what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66F66ED-B906-6AA1-D6A9-BAEF9252D8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7574" y="5681663"/>
            <a:ext cx="923925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34354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033FB-261F-66A3-4FC7-1F28F68DC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85F14AA-BC3E-85E1-5869-6E51596419F5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go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87DE7B8-6580-C708-806F-26031DAC2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4237" y="5743575"/>
            <a:ext cx="924119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1375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15E49E-BE93-B5E0-3269-2715DAC566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2F7E7E8-ACBA-FAB2-C7FF-88595192DE67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mum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E6B016-0D43-BA94-6267-E9BE28915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0449" y="5724524"/>
            <a:ext cx="752475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7699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73C9ED-39B2-C02E-77E4-04F5BA8331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4F58204-66EB-56D3-3367-CAF2C8B70E88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dad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CCFDCD3-C902-85C5-3A84-61A9C957A3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9962" y="5719762"/>
            <a:ext cx="819150" cy="81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01708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4B9245-91CF-4B0A-EA23-F0E89F7E44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69D918B-5C36-5A94-5125-B183B2FB9E3A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old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5A61E14-A470-EE09-0162-3CE82BB86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6599" y="5657850"/>
            <a:ext cx="100012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89946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7AB14-31D0-B80B-CFE2-A51642977B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A37BDFE-3006-6592-7230-9EEC10D1D1DC}"/>
              </a:ext>
            </a:extLst>
          </p:cNvPr>
          <p:cNvSpPr txBox="1"/>
          <p:nvPr/>
        </p:nvSpPr>
        <p:spPr>
          <a:xfrm>
            <a:off x="2963917" y="1671146"/>
            <a:ext cx="71102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so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1D0726-B812-642D-A465-97066E9E8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7474" y="5638800"/>
            <a:ext cx="1495425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1210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2FA03-CDB3-852B-2DC0-6B81363F4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" panose="02000000000000000000" pitchFamily="2" charset="0"/>
              </a:rPr>
              <a:t>Some red word ideas to practice at home.</a:t>
            </a:r>
            <a:endParaRPr lang="en-GB" dirty="0">
              <a:latin typeface="Twinkl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FBCD06-AF00-452E-8B56-647E5FAEC1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US" dirty="0">
                <a:latin typeface="Twinkl" panose="02000000000000000000" pitchFamily="2" charset="0"/>
              </a:rPr>
              <a:t>Write out each red word x amount of times,</a:t>
            </a:r>
          </a:p>
          <a:p>
            <a:r>
              <a:rPr lang="en-US" dirty="0">
                <a:latin typeface="Twinkl" panose="02000000000000000000" pitchFamily="2" charset="0"/>
              </a:rPr>
              <a:t>Write the red words in different </a:t>
            </a:r>
            <a:r>
              <a:rPr lang="en-US" dirty="0" err="1">
                <a:latin typeface="Twinkl" panose="02000000000000000000" pitchFamily="2" charset="0"/>
              </a:rPr>
              <a:t>colours</a:t>
            </a:r>
            <a:r>
              <a:rPr lang="en-US" dirty="0">
                <a:latin typeface="Twinkl" panose="02000000000000000000" pitchFamily="2" charset="0"/>
              </a:rPr>
              <a:t>/ different sizes,</a:t>
            </a:r>
          </a:p>
          <a:p>
            <a:r>
              <a:rPr lang="en-US" dirty="0">
                <a:latin typeface="Twinkl" panose="02000000000000000000" pitchFamily="2" charset="0"/>
              </a:rPr>
              <a:t>Write a red word in a sentence,</a:t>
            </a:r>
          </a:p>
          <a:p>
            <a:r>
              <a:rPr lang="en-US" dirty="0">
                <a:latin typeface="Twinkl" panose="02000000000000000000" pitchFamily="2" charset="0"/>
              </a:rPr>
              <a:t>Spot the red word in the sentence,</a:t>
            </a:r>
          </a:p>
          <a:p>
            <a:r>
              <a:rPr lang="en-US" dirty="0">
                <a:latin typeface="Twinkl" panose="02000000000000000000" pitchFamily="2" charset="0"/>
              </a:rPr>
              <a:t>Make up your own sentence including a red word,</a:t>
            </a:r>
          </a:p>
          <a:p>
            <a:r>
              <a:rPr lang="en-US" dirty="0">
                <a:latin typeface="Twinkl" panose="02000000000000000000" pitchFamily="2" charset="0"/>
              </a:rPr>
              <a:t>Go on a red word hunt,</a:t>
            </a:r>
          </a:p>
          <a:p>
            <a:r>
              <a:rPr lang="en-US" dirty="0">
                <a:latin typeface="Twinkl" panose="02000000000000000000" pitchFamily="2" charset="0"/>
              </a:rPr>
              <a:t>Write the red words on post it notes and stick around the house,</a:t>
            </a:r>
          </a:p>
          <a:p>
            <a:r>
              <a:rPr lang="en-US" dirty="0">
                <a:latin typeface="Twinkl" panose="02000000000000000000" pitchFamily="2" charset="0"/>
              </a:rPr>
              <a:t>Play snap with red word cards,</a:t>
            </a:r>
          </a:p>
          <a:p>
            <a:r>
              <a:rPr lang="en-US" dirty="0">
                <a:latin typeface="Twinkl" panose="02000000000000000000" pitchFamily="2" charset="0"/>
              </a:rPr>
              <a:t>Play I spy using the red words.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19529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171</Words>
  <Application>Microsoft Office PowerPoint</Application>
  <PresentationFormat>Widescreen</PresentationFormat>
  <Paragraphs>79</Paragraphs>
  <Slides>70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75" baseType="lpstr">
      <vt:lpstr>Arial</vt:lpstr>
      <vt:lpstr>Calibri</vt:lpstr>
      <vt:lpstr>Calibri Light</vt:lpstr>
      <vt:lpstr>Twinkl</vt:lpstr>
      <vt:lpstr>1_Office Theme</vt:lpstr>
      <vt:lpstr>My turn 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on your own!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Some red word ideas to practice at home.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turn your turn</dc:title>
  <dc:creator>Melodie Hyams</dc:creator>
  <cp:lastModifiedBy>Niamh Reddin</cp:lastModifiedBy>
  <cp:revision>6</cp:revision>
  <dcterms:created xsi:type="dcterms:W3CDTF">2024-05-02T11:53:57Z</dcterms:created>
  <dcterms:modified xsi:type="dcterms:W3CDTF">2024-05-24T09:13:40Z</dcterms:modified>
</cp:coreProperties>
</file>